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72" r:id="rId4"/>
  </p:sldMasterIdLst>
  <p:notesMasterIdLst>
    <p:notesMasterId r:id="rId23"/>
  </p:notesMasterIdLst>
  <p:handoutMasterIdLst>
    <p:handoutMasterId r:id="rId24"/>
  </p:handoutMasterIdLst>
  <p:sldIdLst>
    <p:sldId id="256" r:id="rId5"/>
    <p:sldId id="261" r:id="rId6"/>
    <p:sldId id="274" r:id="rId7"/>
    <p:sldId id="271" r:id="rId8"/>
    <p:sldId id="272" r:id="rId9"/>
    <p:sldId id="262" r:id="rId10"/>
    <p:sldId id="263" r:id="rId11"/>
    <p:sldId id="266" r:id="rId12"/>
    <p:sldId id="267" r:id="rId13"/>
    <p:sldId id="268" r:id="rId14"/>
    <p:sldId id="265" r:id="rId15"/>
    <p:sldId id="269" r:id="rId16"/>
    <p:sldId id="264" r:id="rId17"/>
    <p:sldId id="270" r:id="rId18"/>
    <p:sldId id="273" r:id="rId19"/>
    <p:sldId id="275" r:id="rId20"/>
    <p:sldId id="277" r:id="rId21"/>
    <p:sldId id="276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48" autoAdjust="0"/>
  </p:normalViewPr>
  <p:slideViewPr>
    <p:cSldViewPr snapToGrid="0">
      <p:cViewPr>
        <p:scale>
          <a:sx n="79" d="100"/>
          <a:sy n="79" d="100"/>
        </p:scale>
        <p:origin x="125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8" d="100"/>
          <a:sy n="68" d="100"/>
        </p:scale>
        <p:origin x="3288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D9C16A6-8C48-4165-8DAF-8C957C12A8FA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bg_accent1_2" csCatId="accent1" phldr="1"/>
      <dgm:spPr/>
    </dgm:pt>
    <dgm:pt modelId="{701D68F5-42F8-47BC-8FED-84C50F595DF0}">
      <dgm:prSet phldrT="[Text]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ZA" dirty="0"/>
            <a:t>Computer</a:t>
          </a:r>
          <a:endParaRPr lang="en-US" dirty="0"/>
        </a:p>
      </dgm:t>
    </dgm:pt>
    <dgm:pt modelId="{9617668C-C38C-4017-8DDF-37855B15D110}" type="parTrans" cxnId="{C4BA385D-31ED-40EF-A5D6-98DFBA64E71A}">
      <dgm:prSet/>
      <dgm:spPr/>
      <dgm:t>
        <a:bodyPr/>
        <a:lstStyle/>
        <a:p>
          <a:endParaRPr lang="en-US"/>
        </a:p>
      </dgm:t>
    </dgm:pt>
    <dgm:pt modelId="{0C95B389-AC0C-4055-9AA3-38815EFC8B0A}" type="sibTrans" cxnId="{C4BA385D-31ED-40EF-A5D6-98DFBA64E71A}">
      <dgm:prSet/>
      <dgm:spPr/>
      <dgm:t>
        <a:bodyPr/>
        <a:lstStyle/>
        <a:p>
          <a:endParaRPr lang="en-US"/>
        </a:p>
      </dgm:t>
    </dgm:pt>
    <dgm:pt modelId="{91A66877-AC1C-46D9-BF2C-6024B638DEA9}">
      <dgm:prSet phldrT="[Text]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Jupyter Notebook</a:t>
          </a:r>
        </a:p>
      </dgm:t>
    </dgm:pt>
    <dgm:pt modelId="{913FED05-DF41-48A7-B1F8-81937A468EF9}" type="parTrans" cxnId="{7F0DAB6F-9257-4F2D-B31A-3418F73F6952}">
      <dgm:prSet/>
      <dgm:spPr/>
      <dgm:t>
        <a:bodyPr/>
        <a:lstStyle/>
        <a:p>
          <a:endParaRPr lang="en-US"/>
        </a:p>
      </dgm:t>
    </dgm:pt>
    <dgm:pt modelId="{BFCE4A28-C381-46FF-935A-B11534EF7D87}" type="sibTrans" cxnId="{7F0DAB6F-9257-4F2D-B31A-3418F73F6952}">
      <dgm:prSet/>
      <dgm:spPr/>
      <dgm:t>
        <a:bodyPr/>
        <a:lstStyle/>
        <a:p>
          <a:endParaRPr lang="en-US"/>
        </a:p>
      </dgm:t>
    </dgm:pt>
    <dgm:pt modelId="{76CC3289-2662-43F0-A3C6-BA04A135F08C}">
      <dgm:prSet phldrT="[Text]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Python and OpenCV Installed </a:t>
          </a:r>
        </a:p>
      </dgm:t>
    </dgm:pt>
    <dgm:pt modelId="{D46DB4DA-1442-4ECE-89FE-BBB1E3489E3D}" type="parTrans" cxnId="{0400886E-8A1A-44C2-95A7-DB0EF4911494}">
      <dgm:prSet/>
      <dgm:spPr/>
      <dgm:t>
        <a:bodyPr/>
        <a:lstStyle/>
        <a:p>
          <a:endParaRPr lang="en-US"/>
        </a:p>
      </dgm:t>
    </dgm:pt>
    <dgm:pt modelId="{FA28C9D6-476E-43CD-BA23-D6D990FD78D0}" type="sibTrans" cxnId="{0400886E-8A1A-44C2-95A7-DB0EF4911494}">
      <dgm:prSet/>
      <dgm:spPr/>
      <dgm:t>
        <a:bodyPr/>
        <a:lstStyle/>
        <a:p>
          <a:endParaRPr lang="en-US"/>
        </a:p>
      </dgm:t>
    </dgm:pt>
    <dgm:pt modelId="{25C14C25-2A98-4731-B0BF-677AD8191C30}" type="pres">
      <dgm:prSet presAssocID="{7D9C16A6-8C48-4165-8DAF-8C957C12A8FA}" presName="root" presStyleCnt="0">
        <dgm:presLayoutVars>
          <dgm:dir/>
          <dgm:resizeHandles val="exact"/>
        </dgm:presLayoutVars>
      </dgm:prSet>
      <dgm:spPr/>
    </dgm:pt>
    <dgm:pt modelId="{76750689-6C12-4D36-8474-BFC5C125B35E}" type="pres">
      <dgm:prSet presAssocID="{701D68F5-42F8-47BC-8FED-84C50F595DF0}" presName="compNode" presStyleCnt="0"/>
      <dgm:spPr/>
    </dgm:pt>
    <dgm:pt modelId="{A39E2924-EA9B-47F3-B732-8814DF65E2EC}" type="pres">
      <dgm:prSet presAssocID="{701D68F5-42F8-47BC-8FED-84C50F595DF0}" presName="iconBgRect" presStyleLbl="bgShp" presStyleIdx="0" presStyleCnt="3"/>
      <dgm:spPr/>
    </dgm:pt>
    <dgm:pt modelId="{55BDA980-9151-47FF-AF00-AFF61BF7329A}" type="pres">
      <dgm:prSet presAssocID="{701D68F5-42F8-47BC-8FED-84C50F595DF0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Network"/>
        </a:ext>
      </dgm:extLst>
    </dgm:pt>
    <dgm:pt modelId="{6813E287-6A9E-4A4E-8848-6B5E098C015B}" type="pres">
      <dgm:prSet presAssocID="{701D68F5-42F8-47BC-8FED-84C50F595DF0}" presName="spaceRect" presStyleCnt="0"/>
      <dgm:spPr/>
    </dgm:pt>
    <dgm:pt modelId="{29C7C433-EF2A-4A44-BC53-B7211D27668D}" type="pres">
      <dgm:prSet presAssocID="{701D68F5-42F8-47BC-8FED-84C50F595DF0}" presName="textRect" presStyleLbl="revTx" presStyleIdx="0" presStyleCnt="3">
        <dgm:presLayoutVars>
          <dgm:chMax val="1"/>
          <dgm:chPref val="1"/>
        </dgm:presLayoutVars>
      </dgm:prSet>
      <dgm:spPr/>
    </dgm:pt>
    <dgm:pt modelId="{68220B65-DC55-4454-B24D-11B29BFBB9D4}" type="pres">
      <dgm:prSet presAssocID="{0C95B389-AC0C-4055-9AA3-38815EFC8B0A}" presName="sibTrans" presStyleCnt="0"/>
      <dgm:spPr/>
    </dgm:pt>
    <dgm:pt modelId="{BE6E5E78-2FF3-4F40-80FF-8626E060970A}" type="pres">
      <dgm:prSet presAssocID="{91A66877-AC1C-46D9-BF2C-6024B638DEA9}" presName="compNode" presStyleCnt="0"/>
      <dgm:spPr/>
    </dgm:pt>
    <dgm:pt modelId="{AE6D994C-35CC-4E2D-93F7-0749D531DB38}" type="pres">
      <dgm:prSet presAssocID="{91A66877-AC1C-46D9-BF2C-6024B638DEA9}" presName="iconBgRect" presStyleLbl="bgShp" presStyleIdx="1" presStyleCnt="3"/>
      <dgm:spPr/>
    </dgm:pt>
    <dgm:pt modelId="{25E3B37B-74D0-4A88-B4DE-941AD611607D}" type="pres">
      <dgm:prSet presAssocID="{91A66877-AC1C-46D9-BF2C-6024B638DEA9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atellite"/>
        </a:ext>
      </dgm:extLst>
    </dgm:pt>
    <dgm:pt modelId="{D43D9762-97CA-499D-8A22-68E4735A6BBF}" type="pres">
      <dgm:prSet presAssocID="{91A66877-AC1C-46D9-BF2C-6024B638DEA9}" presName="spaceRect" presStyleCnt="0"/>
      <dgm:spPr/>
    </dgm:pt>
    <dgm:pt modelId="{B87C32D5-7B07-49E2-84BD-BC5A516ABFE6}" type="pres">
      <dgm:prSet presAssocID="{91A66877-AC1C-46D9-BF2C-6024B638DEA9}" presName="textRect" presStyleLbl="revTx" presStyleIdx="1" presStyleCnt="3">
        <dgm:presLayoutVars>
          <dgm:chMax val="1"/>
          <dgm:chPref val="1"/>
        </dgm:presLayoutVars>
      </dgm:prSet>
      <dgm:spPr/>
    </dgm:pt>
    <dgm:pt modelId="{3415AE4C-1FA3-4F9C-B78C-46AB8BC3FA98}" type="pres">
      <dgm:prSet presAssocID="{BFCE4A28-C381-46FF-935A-B11534EF7D87}" presName="sibTrans" presStyleCnt="0"/>
      <dgm:spPr/>
    </dgm:pt>
    <dgm:pt modelId="{8E9FCEE9-BA58-4686-AD8D-3C43F61E54DA}" type="pres">
      <dgm:prSet presAssocID="{76CC3289-2662-43F0-A3C6-BA04A135F08C}" presName="compNode" presStyleCnt="0"/>
      <dgm:spPr/>
    </dgm:pt>
    <dgm:pt modelId="{8B8DA957-4F6D-47EE-BF0F-6ACDA82AAC07}" type="pres">
      <dgm:prSet presAssocID="{76CC3289-2662-43F0-A3C6-BA04A135F08C}" presName="iconBgRect" presStyleLbl="bgShp" presStyleIdx="2" presStyleCnt="3"/>
      <dgm:spPr/>
    </dgm:pt>
    <dgm:pt modelId="{FC76B9EB-DCB2-48BE-8038-BB271187C51D}" type="pres">
      <dgm:prSet presAssocID="{76CC3289-2662-43F0-A3C6-BA04A135F08C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nk"/>
        </a:ext>
      </dgm:extLst>
    </dgm:pt>
    <dgm:pt modelId="{15732EE0-EF0B-40DC-8D5B-13AD1FDF7CF0}" type="pres">
      <dgm:prSet presAssocID="{76CC3289-2662-43F0-A3C6-BA04A135F08C}" presName="spaceRect" presStyleCnt="0"/>
      <dgm:spPr/>
    </dgm:pt>
    <dgm:pt modelId="{E92865A0-8142-4764-BBFC-1FA0DCA8D9E0}" type="pres">
      <dgm:prSet presAssocID="{76CC3289-2662-43F0-A3C6-BA04A135F08C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C4BA385D-31ED-40EF-A5D6-98DFBA64E71A}" srcId="{7D9C16A6-8C48-4165-8DAF-8C957C12A8FA}" destId="{701D68F5-42F8-47BC-8FED-84C50F595DF0}" srcOrd="0" destOrd="0" parTransId="{9617668C-C38C-4017-8DDF-37855B15D110}" sibTransId="{0C95B389-AC0C-4055-9AA3-38815EFC8B0A}"/>
    <dgm:cxn modelId="{0400886E-8A1A-44C2-95A7-DB0EF4911494}" srcId="{7D9C16A6-8C48-4165-8DAF-8C957C12A8FA}" destId="{76CC3289-2662-43F0-A3C6-BA04A135F08C}" srcOrd="2" destOrd="0" parTransId="{D46DB4DA-1442-4ECE-89FE-BBB1E3489E3D}" sibTransId="{FA28C9D6-476E-43CD-BA23-D6D990FD78D0}"/>
    <dgm:cxn modelId="{7F0DAB6F-9257-4F2D-B31A-3418F73F6952}" srcId="{7D9C16A6-8C48-4165-8DAF-8C957C12A8FA}" destId="{91A66877-AC1C-46D9-BF2C-6024B638DEA9}" srcOrd="1" destOrd="0" parTransId="{913FED05-DF41-48A7-B1F8-81937A468EF9}" sibTransId="{BFCE4A28-C381-46FF-935A-B11534EF7D87}"/>
    <dgm:cxn modelId="{1DCAC474-202E-48E4-8885-832453650F99}" type="presOf" srcId="{7D9C16A6-8C48-4165-8DAF-8C957C12A8FA}" destId="{25C14C25-2A98-4731-B0BF-677AD8191C30}" srcOrd="0" destOrd="0" presId="urn:microsoft.com/office/officeart/2018/5/layout/IconCircleLabelList"/>
    <dgm:cxn modelId="{77F3068B-47FB-4C44-B12F-5B52EA8C8D6F}" type="presOf" srcId="{91A66877-AC1C-46D9-BF2C-6024B638DEA9}" destId="{B87C32D5-7B07-49E2-84BD-BC5A516ABFE6}" srcOrd="0" destOrd="0" presId="urn:microsoft.com/office/officeart/2018/5/layout/IconCircleLabelList"/>
    <dgm:cxn modelId="{1E51D096-D749-4658-8D93-02A059315D09}" type="presOf" srcId="{76CC3289-2662-43F0-A3C6-BA04A135F08C}" destId="{E92865A0-8142-4764-BBFC-1FA0DCA8D9E0}" srcOrd="0" destOrd="0" presId="urn:microsoft.com/office/officeart/2018/5/layout/IconCircleLabelList"/>
    <dgm:cxn modelId="{F44D1E9F-9059-456A-ACD4-C954F5166A16}" type="presOf" srcId="{701D68F5-42F8-47BC-8FED-84C50F595DF0}" destId="{29C7C433-EF2A-4A44-BC53-B7211D27668D}" srcOrd="0" destOrd="0" presId="urn:microsoft.com/office/officeart/2018/5/layout/IconCircleLabelList"/>
    <dgm:cxn modelId="{9B7CB0EB-7F3C-4D17-B355-4090FA01A301}" type="presParOf" srcId="{25C14C25-2A98-4731-B0BF-677AD8191C30}" destId="{76750689-6C12-4D36-8474-BFC5C125B35E}" srcOrd="0" destOrd="0" presId="urn:microsoft.com/office/officeart/2018/5/layout/IconCircleLabelList"/>
    <dgm:cxn modelId="{F736A8DC-8C73-40B1-B9D8-E2ED1B623EC4}" type="presParOf" srcId="{76750689-6C12-4D36-8474-BFC5C125B35E}" destId="{A39E2924-EA9B-47F3-B732-8814DF65E2EC}" srcOrd="0" destOrd="0" presId="urn:microsoft.com/office/officeart/2018/5/layout/IconCircleLabelList"/>
    <dgm:cxn modelId="{E811E0A3-64EB-4B73-B7C1-483CEFD7A521}" type="presParOf" srcId="{76750689-6C12-4D36-8474-BFC5C125B35E}" destId="{55BDA980-9151-47FF-AF00-AFF61BF7329A}" srcOrd="1" destOrd="0" presId="urn:microsoft.com/office/officeart/2018/5/layout/IconCircleLabelList"/>
    <dgm:cxn modelId="{5F50529C-66A6-45D3-914E-3EAF0020FAA5}" type="presParOf" srcId="{76750689-6C12-4D36-8474-BFC5C125B35E}" destId="{6813E287-6A9E-4A4E-8848-6B5E098C015B}" srcOrd="2" destOrd="0" presId="urn:microsoft.com/office/officeart/2018/5/layout/IconCircleLabelList"/>
    <dgm:cxn modelId="{4A2F5C1F-0EEC-4343-A69A-A075A9327DCB}" type="presParOf" srcId="{76750689-6C12-4D36-8474-BFC5C125B35E}" destId="{29C7C433-EF2A-4A44-BC53-B7211D27668D}" srcOrd="3" destOrd="0" presId="urn:microsoft.com/office/officeart/2018/5/layout/IconCircleLabelList"/>
    <dgm:cxn modelId="{11337B15-941E-431B-B38C-2502F8F375A2}" type="presParOf" srcId="{25C14C25-2A98-4731-B0BF-677AD8191C30}" destId="{68220B65-DC55-4454-B24D-11B29BFBB9D4}" srcOrd="1" destOrd="0" presId="urn:microsoft.com/office/officeart/2018/5/layout/IconCircleLabelList"/>
    <dgm:cxn modelId="{43151CC7-C0C3-4F15-997C-17B72C908907}" type="presParOf" srcId="{25C14C25-2A98-4731-B0BF-677AD8191C30}" destId="{BE6E5E78-2FF3-4F40-80FF-8626E060970A}" srcOrd="2" destOrd="0" presId="urn:microsoft.com/office/officeart/2018/5/layout/IconCircleLabelList"/>
    <dgm:cxn modelId="{B36D4B0A-AEE7-4B3F-898A-E200577B6D6B}" type="presParOf" srcId="{BE6E5E78-2FF3-4F40-80FF-8626E060970A}" destId="{AE6D994C-35CC-4E2D-93F7-0749D531DB38}" srcOrd="0" destOrd="0" presId="urn:microsoft.com/office/officeart/2018/5/layout/IconCircleLabelList"/>
    <dgm:cxn modelId="{BE0DFE24-FE93-4079-A9EE-3648D3E1E170}" type="presParOf" srcId="{BE6E5E78-2FF3-4F40-80FF-8626E060970A}" destId="{25E3B37B-74D0-4A88-B4DE-941AD611607D}" srcOrd="1" destOrd="0" presId="urn:microsoft.com/office/officeart/2018/5/layout/IconCircleLabelList"/>
    <dgm:cxn modelId="{F288AFD5-F3CA-46B3-8339-C045C21E9F21}" type="presParOf" srcId="{BE6E5E78-2FF3-4F40-80FF-8626E060970A}" destId="{D43D9762-97CA-499D-8A22-68E4735A6BBF}" srcOrd="2" destOrd="0" presId="urn:microsoft.com/office/officeart/2018/5/layout/IconCircleLabelList"/>
    <dgm:cxn modelId="{18CCBC88-DFE4-411F-876C-0313FF708975}" type="presParOf" srcId="{BE6E5E78-2FF3-4F40-80FF-8626E060970A}" destId="{B87C32D5-7B07-49E2-84BD-BC5A516ABFE6}" srcOrd="3" destOrd="0" presId="urn:microsoft.com/office/officeart/2018/5/layout/IconCircleLabelList"/>
    <dgm:cxn modelId="{D7DFC969-567D-453B-91CA-5B56EC4DF6CE}" type="presParOf" srcId="{25C14C25-2A98-4731-B0BF-677AD8191C30}" destId="{3415AE4C-1FA3-4F9C-B78C-46AB8BC3FA98}" srcOrd="3" destOrd="0" presId="urn:microsoft.com/office/officeart/2018/5/layout/IconCircleLabelList"/>
    <dgm:cxn modelId="{FE865E36-A6AA-4CC5-B6F1-E7C4076F9DA4}" type="presParOf" srcId="{25C14C25-2A98-4731-B0BF-677AD8191C30}" destId="{8E9FCEE9-BA58-4686-AD8D-3C43F61E54DA}" srcOrd="4" destOrd="0" presId="urn:microsoft.com/office/officeart/2018/5/layout/IconCircleLabelList"/>
    <dgm:cxn modelId="{7449518C-03B5-4688-9C60-A09CD7989430}" type="presParOf" srcId="{8E9FCEE9-BA58-4686-AD8D-3C43F61E54DA}" destId="{8B8DA957-4F6D-47EE-BF0F-6ACDA82AAC07}" srcOrd="0" destOrd="0" presId="urn:microsoft.com/office/officeart/2018/5/layout/IconCircleLabelList"/>
    <dgm:cxn modelId="{A05A366F-56A5-494C-9AD7-7CA866ACD136}" type="presParOf" srcId="{8E9FCEE9-BA58-4686-AD8D-3C43F61E54DA}" destId="{FC76B9EB-DCB2-48BE-8038-BB271187C51D}" srcOrd="1" destOrd="0" presId="urn:microsoft.com/office/officeart/2018/5/layout/IconCircleLabelList"/>
    <dgm:cxn modelId="{9029A874-C025-4ECE-A8D4-43E10C4561BD}" type="presParOf" srcId="{8E9FCEE9-BA58-4686-AD8D-3C43F61E54DA}" destId="{15732EE0-EF0B-40DC-8D5B-13AD1FDF7CF0}" srcOrd="2" destOrd="0" presId="urn:microsoft.com/office/officeart/2018/5/layout/IconCircleLabelList"/>
    <dgm:cxn modelId="{F90C855F-3BD4-487B-AD80-67CD5D06AC1A}" type="presParOf" srcId="{8E9FCEE9-BA58-4686-AD8D-3C43F61E54DA}" destId="{E92865A0-8142-4764-BBFC-1FA0DCA8D9E0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A4A7889-FDD4-4CAD-B790-AAF5C91D52D9}" type="doc">
      <dgm:prSet loTypeId="urn:microsoft.com/office/officeart/2005/8/layout/hierarchy5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B011BF2-F5B4-4499-B7E4-906C1A594493}">
      <dgm:prSet phldrT="[Text]"/>
      <dgm:spPr/>
      <dgm:t>
        <a:bodyPr/>
        <a:lstStyle/>
        <a:p>
          <a:r>
            <a:rPr lang="en-US" dirty="0" err="1"/>
            <a:t>Capturing_Pics</a:t>
          </a:r>
          <a:endParaRPr lang="en-US" dirty="0"/>
        </a:p>
      </dgm:t>
    </dgm:pt>
    <dgm:pt modelId="{3350D0D4-708C-49E9-8FD7-29B3410096E7}" type="parTrans" cxnId="{1599C661-C452-4BB6-9ED9-0B4E996E6763}">
      <dgm:prSet/>
      <dgm:spPr/>
      <dgm:t>
        <a:bodyPr/>
        <a:lstStyle/>
        <a:p>
          <a:endParaRPr lang="en-US"/>
        </a:p>
      </dgm:t>
    </dgm:pt>
    <dgm:pt modelId="{A719B5A6-F3E3-4FBE-B192-54586A930568}" type="sibTrans" cxnId="{1599C661-C452-4BB6-9ED9-0B4E996E6763}">
      <dgm:prSet/>
      <dgm:spPr/>
      <dgm:t>
        <a:bodyPr/>
        <a:lstStyle/>
        <a:p>
          <a:endParaRPr lang="en-US"/>
        </a:p>
      </dgm:t>
    </dgm:pt>
    <dgm:pt modelId="{57F71FA5-7D8F-408B-9037-B83E8A50836B}">
      <dgm:prSet phldrT="[Text]"/>
      <dgm:spPr/>
      <dgm:t>
        <a:bodyPr/>
        <a:lstStyle/>
        <a:p>
          <a:r>
            <a:rPr lang="en-US" dirty="0"/>
            <a:t>Kunal</a:t>
          </a:r>
        </a:p>
      </dgm:t>
    </dgm:pt>
    <dgm:pt modelId="{849BF634-5E29-4B5E-82AA-D4694E5C9EE1}" type="parTrans" cxnId="{83989488-D525-4D26-AD77-CC93735661F6}">
      <dgm:prSet/>
      <dgm:spPr/>
      <dgm:t>
        <a:bodyPr/>
        <a:lstStyle/>
        <a:p>
          <a:endParaRPr lang="en-US"/>
        </a:p>
      </dgm:t>
    </dgm:pt>
    <dgm:pt modelId="{EA6F07AF-AE89-4A17-9EAF-B8240A1266AB}" type="sibTrans" cxnId="{83989488-D525-4D26-AD77-CC93735661F6}">
      <dgm:prSet/>
      <dgm:spPr/>
      <dgm:t>
        <a:bodyPr/>
        <a:lstStyle/>
        <a:p>
          <a:endParaRPr lang="en-US"/>
        </a:p>
      </dgm:t>
    </dgm:pt>
    <dgm:pt modelId="{023B642C-A43E-4197-B312-0611295A91AA}">
      <dgm:prSet phldrT="[Text]"/>
      <dgm:spPr/>
      <dgm:t>
        <a:bodyPr/>
        <a:lstStyle/>
        <a:p>
          <a:r>
            <a:rPr lang="en-US" dirty="0"/>
            <a:t>0</a:t>
          </a:r>
        </a:p>
      </dgm:t>
    </dgm:pt>
    <dgm:pt modelId="{789C5036-693D-41F3-9C5D-EB08E66A291A}" type="parTrans" cxnId="{A68606FD-4EE0-4711-94D0-A8A5B84CE71A}">
      <dgm:prSet/>
      <dgm:spPr/>
      <dgm:t>
        <a:bodyPr/>
        <a:lstStyle/>
        <a:p>
          <a:endParaRPr lang="en-US"/>
        </a:p>
      </dgm:t>
    </dgm:pt>
    <dgm:pt modelId="{A0B6C8FF-0958-424C-8E8A-525FB9F247AD}" type="sibTrans" cxnId="{A68606FD-4EE0-4711-94D0-A8A5B84CE71A}">
      <dgm:prSet/>
      <dgm:spPr/>
      <dgm:t>
        <a:bodyPr/>
        <a:lstStyle/>
        <a:p>
          <a:endParaRPr lang="en-US"/>
        </a:p>
      </dgm:t>
    </dgm:pt>
    <dgm:pt modelId="{54579A66-5BF4-4FCB-998D-A83FA79EFE6D}">
      <dgm:prSet phldrT="[Text]"/>
      <dgm:spPr/>
      <dgm:t>
        <a:bodyPr/>
        <a:lstStyle/>
        <a:p>
          <a:r>
            <a:rPr lang="en-US" dirty="0"/>
            <a:t>1</a:t>
          </a:r>
        </a:p>
      </dgm:t>
    </dgm:pt>
    <dgm:pt modelId="{DCD51B13-8B05-43A6-9775-0F33AB015279}" type="parTrans" cxnId="{F9D7706E-F173-4E95-82E3-49A75F435C95}">
      <dgm:prSet/>
      <dgm:spPr/>
      <dgm:t>
        <a:bodyPr/>
        <a:lstStyle/>
        <a:p>
          <a:endParaRPr lang="en-US"/>
        </a:p>
      </dgm:t>
    </dgm:pt>
    <dgm:pt modelId="{03804951-8329-4070-A7B5-19E8BAB63BC6}" type="sibTrans" cxnId="{F9D7706E-F173-4E95-82E3-49A75F435C95}">
      <dgm:prSet/>
      <dgm:spPr/>
      <dgm:t>
        <a:bodyPr/>
        <a:lstStyle/>
        <a:p>
          <a:endParaRPr lang="en-US"/>
        </a:p>
      </dgm:t>
    </dgm:pt>
    <dgm:pt modelId="{D1AF0279-281C-4ED4-9E69-098AF5AD4D90}">
      <dgm:prSet phldrT="[Text]"/>
      <dgm:spPr/>
      <dgm:t>
        <a:bodyPr/>
        <a:lstStyle/>
        <a:p>
          <a:r>
            <a:rPr lang="en-US" dirty="0"/>
            <a:t>Srihith</a:t>
          </a:r>
        </a:p>
      </dgm:t>
    </dgm:pt>
    <dgm:pt modelId="{865B94C1-A18B-4DDD-ADFF-D31AB10ADF37}" type="parTrans" cxnId="{D81717A8-F86C-4ACB-8EAB-EEE93F36BF69}">
      <dgm:prSet/>
      <dgm:spPr/>
      <dgm:t>
        <a:bodyPr/>
        <a:lstStyle/>
        <a:p>
          <a:endParaRPr lang="en-US"/>
        </a:p>
      </dgm:t>
    </dgm:pt>
    <dgm:pt modelId="{762F3B9D-B16E-49CA-BBBA-CD68C9990491}" type="sibTrans" cxnId="{D81717A8-F86C-4ACB-8EAB-EEE93F36BF69}">
      <dgm:prSet/>
      <dgm:spPr/>
      <dgm:t>
        <a:bodyPr/>
        <a:lstStyle/>
        <a:p>
          <a:endParaRPr lang="en-US"/>
        </a:p>
      </dgm:t>
    </dgm:pt>
    <dgm:pt modelId="{6264607C-8E9B-41E4-9E4A-49CB1FF569E3}">
      <dgm:prSet phldrT="[Text]"/>
      <dgm:spPr/>
      <dgm:t>
        <a:bodyPr/>
        <a:lstStyle/>
        <a:p>
          <a:r>
            <a:rPr lang="en-US" dirty="0"/>
            <a:t>1</a:t>
          </a:r>
        </a:p>
      </dgm:t>
    </dgm:pt>
    <dgm:pt modelId="{9D9A46EF-738E-4C41-AA22-41DD92099498}" type="parTrans" cxnId="{6DD1FD6C-C98B-4B1C-B182-9D58B503B354}">
      <dgm:prSet/>
      <dgm:spPr/>
      <dgm:t>
        <a:bodyPr/>
        <a:lstStyle/>
        <a:p>
          <a:endParaRPr lang="en-US"/>
        </a:p>
      </dgm:t>
    </dgm:pt>
    <dgm:pt modelId="{AE6D0CE9-59FB-47BA-9C38-519FC92AE3FE}" type="sibTrans" cxnId="{6DD1FD6C-C98B-4B1C-B182-9D58B503B354}">
      <dgm:prSet/>
      <dgm:spPr/>
      <dgm:t>
        <a:bodyPr/>
        <a:lstStyle/>
        <a:p>
          <a:endParaRPr lang="en-US"/>
        </a:p>
      </dgm:t>
    </dgm:pt>
    <dgm:pt modelId="{1CD96889-5082-4F7E-B563-F4B95339F76E}">
      <dgm:prSet phldrT="[Text]"/>
      <dgm:spPr/>
      <dgm:t>
        <a:bodyPr/>
        <a:lstStyle/>
        <a:p>
          <a:r>
            <a:rPr lang="en-US" dirty="0"/>
            <a:t>2</a:t>
          </a:r>
        </a:p>
      </dgm:t>
    </dgm:pt>
    <dgm:pt modelId="{4C02B3DA-13FF-4BA0-B99B-5051B40E4DA0}" type="parTrans" cxnId="{3DA0A0A5-B4A9-4BF3-90EC-B13B6434C06E}">
      <dgm:prSet/>
      <dgm:spPr/>
      <dgm:t>
        <a:bodyPr/>
        <a:lstStyle/>
        <a:p>
          <a:endParaRPr lang="en-US"/>
        </a:p>
      </dgm:t>
    </dgm:pt>
    <dgm:pt modelId="{15AB9287-27E2-47FD-B7D6-21669F3F02AD}" type="sibTrans" cxnId="{3DA0A0A5-B4A9-4BF3-90EC-B13B6434C06E}">
      <dgm:prSet/>
      <dgm:spPr/>
      <dgm:t>
        <a:bodyPr/>
        <a:lstStyle/>
        <a:p>
          <a:endParaRPr lang="en-US"/>
        </a:p>
      </dgm:t>
    </dgm:pt>
    <dgm:pt modelId="{AEEFBE39-9626-4649-8FD8-6DFC9BAD8ACE}">
      <dgm:prSet phldrT="[Text]"/>
      <dgm:spPr/>
      <dgm:t>
        <a:bodyPr/>
        <a:lstStyle/>
        <a:p>
          <a:r>
            <a:rPr lang="en-US" dirty="0"/>
            <a:t>2</a:t>
          </a:r>
        </a:p>
      </dgm:t>
    </dgm:pt>
    <dgm:pt modelId="{9B9427B2-9AD3-46A8-9D0C-B80B7434E1EE}" type="parTrans" cxnId="{3AEAB3C4-18F1-4CFC-9452-13E86950D3B2}">
      <dgm:prSet/>
      <dgm:spPr/>
      <dgm:t>
        <a:bodyPr/>
        <a:lstStyle/>
        <a:p>
          <a:endParaRPr lang="en-US"/>
        </a:p>
      </dgm:t>
    </dgm:pt>
    <dgm:pt modelId="{149A7FEE-0C64-4D55-AB4F-3E029D175E50}" type="sibTrans" cxnId="{3AEAB3C4-18F1-4CFC-9452-13E86950D3B2}">
      <dgm:prSet/>
      <dgm:spPr/>
      <dgm:t>
        <a:bodyPr/>
        <a:lstStyle/>
        <a:p>
          <a:endParaRPr lang="en-US"/>
        </a:p>
      </dgm:t>
    </dgm:pt>
    <dgm:pt modelId="{AFFE754F-26F9-4E42-A6FA-06E328B035A8}">
      <dgm:prSet phldrT="[Text]"/>
      <dgm:spPr/>
      <dgm:t>
        <a:bodyPr/>
        <a:lstStyle/>
        <a:p>
          <a:r>
            <a:rPr lang="en-US" dirty="0"/>
            <a:t>3</a:t>
          </a:r>
        </a:p>
      </dgm:t>
    </dgm:pt>
    <dgm:pt modelId="{CCDD2A76-83AA-4E1F-B8BD-887C6AE81D6A}" type="parTrans" cxnId="{BFA82EB7-8436-4501-951D-BDF0F63ABAD7}">
      <dgm:prSet/>
      <dgm:spPr/>
      <dgm:t>
        <a:bodyPr/>
        <a:lstStyle/>
        <a:p>
          <a:endParaRPr lang="en-US"/>
        </a:p>
      </dgm:t>
    </dgm:pt>
    <dgm:pt modelId="{02812528-F3CE-432D-ABE3-7060BC8F266D}" type="sibTrans" cxnId="{BFA82EB7-8436-4501-951D-BDF0F63ABAD7}">
      <dgm:prSet/>
      <dgm:spPr/>
      <dgm:t>
        <a:bodyPr/>
        <a:lstStyle/>
        <a:p>
          <a:endParaRPr lang="en-US"/>
        </a:p>
      </dgm:t>
    </dgm:pt>
    <dgm:pt modelId="{833339DA-2A39-456A-B9F9-961F0F373B87}" type="pres">
      <dgm:prSet presAssocID="{3A4A7889-FDD4-4CAD-B790-AAF5C91D52D9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40431F37-293B-430D-9DCE-CC475FA298EC}" type="pres">
      <dgm:prSet presAssocID="{3A4A7889-FDD4-4CAD-B790-AAF5C91D52D9}" presName="hierFlow" presStyleCnt="0"/>
      <dgm:spPr/>
    </dgm:pt>
    <dgm:pt modelId="{AAC9A2D7-8751-46D3-AE39-A49BC6F4BB36}" type="pres">
      <dgm:prSet presAssocID="{3A4A7889-FDD4-4CAD-B790-AAF5C91D52D9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E391B6F4-CF7E-4A7A-B121-83EAE60B0EB8}" type="pres">
      <dgm:prSet presAssocID="{FB011BF2-F5B4-4499-B7E4-906C1A594493}" presName="Name17" presStyleCnt="0"/>
      <dgm:spPr/>
    </dgm:pt>
    <dgm:pt modelId="{D688D981-BD07-4695-A57C-67E723208967}" type="pres">
      <dgm:prSet presAssocID="{FB011BF2-F5B4-4499-B7E4-906C1A594493}" presName="level1Shape" presStyleLbl="node0" presStyleIdx="0" presStyleCnt="1" custLinFactNeighborX="-72555" custLinFactNeighborY="2687">
        <dgm:presLayoutVars>
          <dgm:chPref val="3"/>
        </dgm:presLayoutVars>
      </dgm:prSet>
      <dgm:spPr/>
    </dgm:pt>
    <dgm:pt modelId="{55CE5523-0CC5-4F67-B26F-D0A57EB48ED7}" type="pres">
      <dgm:prSet presAssocID="{FB011BF2-F5B4-4499-B7E4-906C1A594493}" presName="hierChild2" presStyleCnt="0"/>
      <dgm:spPr/>
    </dgm:pt>
    <dgm:pt modelId="{77F66C2C-BC14-4EDF-8542-0C65DA057E60}" type="pres">
      <dgm:prSet presAssocID="{849BF634-5E29-4B5E-82AA-D4694E5C9EE1}" presName="Name25" presStyleLbl="parChTrans1D2" presStyleIdx="0" presStyleCnt="2"/>
      <dgm:spPr/>
    </dgm:pt>
    <dgm:pt modelId="{D0A0CE47-8046-4DB2-8152-47FC4443BD6F}" type="pres">
      <dgm:prSet presAssocID="{849BF634-5E29-4B5E-82AA-D4694E5C9EE1}" presName="connTx" presStyleLbl="parChTrans1D2" presStyleIdx="0" presStyleCnt="2"/>
      <dgm:spPr/>
    </dgm:pt>
    <dgm:pt modelId="{02039F8B-8CFE-45AE-B2E7-D69CAA8D8A89}" type="pres">
      <dgm:prSet presAssocID="{57F71FA5-7D8F-408B-9037-B83E8A50836B}" presName="Name30" presStyleCnt="0"/>
      <dgm:spPr/>
    </dgm:pt>
    <dgm:pt modelId="{CFFF12FB-5CB6-4C52-AEA4-3002C8C01D5F}" type="pres">
      <dgm:prSet presAssocID="{57F71FA5-7D8F-408B-9037-B83E8A50836B}" presName="level2Shape" presStyleLbl="node2" presStyleIdx="0" presStyleCnt="2"/>
      <dgm:spPr/>
    </dgm:pt>
    <dgm:pt modelId="{E13F3A91-BCFC-4813-86E3-4029C6B47BD7}" type="pres">
      <dgm:prSet presAssocID="{57F71FA5-7D8F-408B-9037-B83E8A50836B}" presName="hierChild3" presStyleCnt="0"/>
      <dgm:spPr/>
    </dgm:pt>
    <dgm:pt modelId="{3E178A90-F81E-45EC-8DB2-A162C9D24D74}" type="pres">
      <dgm:prSet presAssocID="{789C5036-693D-41F3-9C5D-EB08E66A291A}" presName="Name25" presStyleLbl="parChTrans1D3" presStyleIdx="0" presStyleCnt="6"/>
      <dgm:spPr/>
    </dgm:pt>
    <dgm:pt modelId="{C5135ECE-FDEB-4405-8246-5E881CC6858F}" type="pres">
      <dgm:prSet presAssocID="{789C5036-693D-41F3-9C5D-EB08E66A291A}" presName="connTx" presStyleLbl="parChTrans1D3" presStyleIdx="0" presStyleCnt="6"/>
      <dgm:spPr/>
    </dgm:pt>
    <dgm:pt modelId="{10545570-D99D-48CE-86FF-E38C9486C1D2}" type="pres">
      <dgm:prSet presAssocID="{023B642C-A43E-4197-B312-0611295A91AA}" presName="Name30" presStyleCnt="0"/>
      <dgm:spPr/>
    </dgm:pt>
    <dgm:pt modelId="{E22C1FC0-B88A-474A-8013-8877618AB509}" type="pres">
      <dgm:prSet presAssocID="{023B642C-A43E-4197-B312-0611295A91AA}" presName="level2Shape" presStyleLbl="node3" presStyleIdx="0" presStyleCnt="6" custLinFactX="100000" custLinFactNeighborX="155621" custLinFactNeighborY="53072"/>
      <dgm:spPr/>
    </dgm:pt>
    <dgm:pt modelId="{AD2D8691-CA5A-4A25-A34B-5D5D4E164A78}" type="pres">
      <dgm:prSet presAssocID="{023B642C-A43E-4197-B312-0611295A91AA}" presName="hierChild3" presStyleCnt="0"/>
      <dgm:spPr/>
    </dgm:pt>
    <dgm:pt modelId="{9A112A47-0713-40FE-8E8B-B7A6812FE317}" type="pres">
      <dgm:prSet presAssocID="{DCD51B13-8B05-43A6-9775-0F33AB015279}" presName="Name25" presStyleLbl="parChTrans1D3" presStyleIdx="1" presStyleCnt="6"/>
      <dgm:spPr/>
    </dgm:pt>
    <dgm:pt modelId="{DBFFA47A-9E9C-4C64-872F-3DDCC7E2917E}" type="pres">
      <dgm:prSet presAssocID="{DCD51B13-8B05-43A6-9775-0F33AB015279}" presName="connTx" presStyleLbl="parChTrans1D3" presStyleIdx="1" presStyleCnt="6"/>
      <dgm:spPr/>
    </dgm:pt>
    <dgm:pt modelId="{C798083A-C3C3-46B2-86A0-FAC25F4EC1AC}" type="pres">
      <dgm:prSet presAssocID="{54579A66-5BF4-4FCB-998D-A83FA79EFE6D}" presName="Name30" presStyleCnt="0"/>
      <dgm:spPr/>
    </dgm:pt>
    <dgm:pt modelId="{28487635-B72F-411F-B48C-D810A7EDA410}" type="pres">
      <dgm:prSet presAssocID="{54579A66-5BF4-4FCB-998D-A83FA79EFE6D}" presName="level2Shape" presStyleLbl="node3" presStyleIdx="1" presStyleCnt="6" custLinFactX="44102" custLinFactNeighborX="100000" custLinFactNeighborY="26872"/>
      <dgm:spPr/>
    </dgm:pt>
    <dgm:pt modelId="{7BB8F2FE-2E06-4320-BB1C-C68EE90439FD}" type="pres">
      <dgm:prSet presAssocID="{54579A66-5BF4-4FCB-998D-A83FA79EFE6D}" presName="hierChild3" presStyleCnt="0"/>
      <dgm:spPr/>
    </dgm:pt>
    <dgm:pt modelId="{65F6B31A-A5BB-467A-91DB-D2A0B229739F}" type="pres">
      <dgm:prSet presAssocID="{4C02B3DA-13FF-4BA0-B99B-5051B40E4DA0}" presName="Name25" presStyleLbl="parChTrans1D3" presStyleIdx="2" presStyleCnt="6"/>
      <dgm:spPr/>
    </dgm:pt>
    <dgm:pt modelId="{3B850BF0-CF67-482B-A8DF-506629C2FFED}" type="pres">
      <dgm:prSet presAssocID="{4C02B3DA-13FF-4BA0-B99B-5051B40E4DA0}" presName="connTx" presStyleLbl="parChTrans1D3" presStyleIdx="2" presStyleCnt="6"/>
      <dgm:spPr/>
    </dgm:pt>
    <dgm:pt modelId="{7CD33DFD-F3F9-4A0F-8CDF-481A2463D12A}" type="pres">
      <dgm:prSet presAssocID="{1CD96889-5082-4F7E-B563-F4B95339F76E}" presName="Name30" presStyleCnt="0"/>
      <dgm:spPr/>
    </dgm:pt>
    <dgm:pt modelId="{4A010CAA-C11F-4D26-AE61-1785FD3E56C2}" type="pres">
      <dgm:prSet presAssocID="{1CD96889-5082-4F7E-B563-F4B95339F76E}" presName="level2Shape" presStyleLbl="node3" presStyleIdx="2" presStyleCnt="6" custLinFactX="100000" custLinFactNeighborX="154707" custLinFactNeighborY="22174"/>
      <dgm:spPr/>
    </dgm:pt>
    <dgm:pt modelId="{350AB57D-E4F5-4115-9EA8-BBE646959728}" type="pres">
      <dgm:prSet presAssocID="{1CD96889-5082-4F7E-B563-F4B95339F76E}" presName="hierChild3" presStyleCnt="0"/>
      <dgm:spPr/>
    </dgm:pt>
    <dgm:pt modelId="{5F377262-0D6F-4C41-B17B-78ABF12C272D}" type="pres">
      <dgm:prSet presAssocID="{865B94C1-A18B-4DDD-ADFF-D31AB10ADF37}" presName="Name25" presStyleLbl="parChTrans1D2" presStyleIdx="1" presStyleCnt="2"/>
      <dgm:spPr/>
    </dgm:pt>
    <dgm:pt modelId="{6D6D1FFF-0291-4B70-8471-2BB5E03CC79E}" type="pres">
      <dgm:prSet presAssocID="{865B94C1-A18B-4DDD-ADFF-D31AB10ADF37}" presName="connTx" presStyleLbl="parChTrans1D2" presStyleIdx="1" presStyleCnt="2"/>
      <dgm:spPr/>
    </dgm:pt>
    <dgm:pt modelId="{4C405305-CFA0-4EC4-83D0-B59C8CF0777B}" type="pres">
      <dgm:prSet presAssocID="{D1AF0279-281C-4ED4-9E69-098AF5AD4D90}" presName="Name30" presStyleCnt="0"/>
      <dgm:spPr/>
    </dgm:pt>
    <dgm:pt modelId="{935935E4-B554-4171-BE1A-59ACA116C35F}" type="pres">
      <dgm:prSet presAssocID="{D1AF0279-281C-4ED4-9E69-098AF5AD4D90}" presName="level2Shape" presStyleLbl="node2" presStyleIdx="1" presStyleCnt="2"/>
      <dgm:spPr/>
    </dgm:pt>
    <dgm:pt modelId="{DE19573F-8A99-49D4-B1C9-81668AEA6C03}" type="pres">
      <dgm:prSet presAssocID="{D1AF0279-281C-4ED4-9E69-098AF5AD4D90}" presName="hierChild3" presStyleCnt="0"/>
      <dgm:spPr/>
    </dgm:pt>
    <dgm:pt modelId="{29189BF5-06D0-47DB-84FD-0B640CE76732}" type="pres">
      <dgm:prSet presAssocID="{9D9A46EF-738E-4C41-AA22-41DD92099498}" presName="Name25" presStyleLbl="parChTrans1D3" presStyleIdx="3" presStyleCnt="6"/>
      <dgm:spPr/>
    </dgm:pt>
    <dgm:pt modelId="{3E86BB1B-5FD9-4DEF-A96A-9B9558887D44}" type="pres">
      <dgm:prSet presAssocID="{9D9A46EF-738E-4C41-AA22-41DD92099498}" presName="connTx" presStyleLbl="parChTrans1D3" presStyleIdx="3" presStyleCnt="6"/>
      <dgm:spPr/>
    </dgm:pt>
    <dgm:pt modelId="{9243BA2D-3D5A-46BA-B095-CA91E6AF6924}" type="pres">
      <dgm:prSet presAssocID="{6264607C-8E9B-41E4-9E4A-49CB1FF569E3}" presName="Name30" presStyleCnt="0"/>
      <dgm:spPr/>
    </dgm:pt>
    <dgm:pt modelId="{6E397B77-3E33-4963-A2CE-58C2735B1C3C}" type="pres">
      <dgm:prSet presAssocID="{6264607C-8E9B-41E4-9E4A-49CB1FF569E3}" presName="level2Shape" presStyleLbl="node3" presStyleIdx="3" presStyleCnt="6" custLinFactX="1106" custLinFactNeighborX="100000" custLinFactNeighborY="82632"/>
      <dgm:spPr/>
    </dgm:pt>
    <dgm:pt modelId="{97E31E75-8552-4D8C-9E88-3FAA4CCEFC54}" type="pres">
      <dgm:prSet presAssocID="{6264607C-8E9B-41E4-9E4A-49CB1FF569E3}" presName="hierChild3" presStyleCnt="0"/>
      <dgm:spPr/>
    </dgm:pt>
    <dgm:pt modelId="{8D76DB54-43DB-4923-B7C0-49031440008D}" type="pres">
      <dgm:prSet presAssocID="{9B9427B2-9AD3-46A8-9D0C-B80B7434E1EE}" presName="Name25" presStyleLbl="parChTrans1D3" presStyleIdx="4" presStyleCnt="6"/>
      <dgm:spPr/>
    </dgm:pt>
    <dgm:pt modelId="{C9EF10A5-F878-43E9-A434-59EE9B079EA4}" type="pres">
      <dgm:prSet presAssocID="{9B9427B2-9AD3-46A8-9D0C-B80B7434E1EE}" presName="connTx" presStyleLbl="parChTrans1D3" presStyleIdx="4" presStyleCnt="6"/>
      <dgm:spPr/>
    </dgm:pt>
    <dgm:pt modelId="{20B57C61-37EE-4E61-8174-1EF6F45C2660}" type="pres">
      <dgm:prSet presAssocID="{AEEFBE39-9626-4649-8FD8-6DFC9BAD8ACE}" presName="Name30" presStyleCnt="0"/>
      <dgm:spPr/>
    </dgm:pt>
    <dgm:pt modelId="{E074B122-9B1D-476B-BA10-217CB4CA91A5}" type="pres">
      <dgm:prSet presAssocID="{AEEFBE39-9626-4649-8FD8-6DFC9BAD8ACE}" presName="level2Shape" presStyleLbl="node3" presStyleIdx="4" presStyleCnt="6" custLinFactY="11520" custLinFactNeighborX="-10076" custLinFactNeighborY="100000"/>
      <dgm:spPr/>
    </dgm:pt>
    <dgm:pt modelId="{CE97B21B-914B-47AB-9C8E-D13E02EA7C89}" type="pres">
      <dgm:prSet presAssocID="{AEEFBE39-9626-4649-8FD8-6DFC9BAD8ACE}" presName="hierChild3" presStyleCnt="0"/>
      <dgm:spPr/>
    </dgm:pt>
    <dgm:pt modelId="{376C51D9-7F3F-483B-AE5F-A37099A4CDCB}" type="pres">
      <dgm:prSet presAssocID="{CCDD2A76-83AA-4E1F-B8BD-887C6AE81D6A}" presName="Name25" presStyleLbl="parChTrans1D3" presStyleIdx="5" presStyleCnt="6"/>
      <dgm:spPr/>
    </dgm:pt>
    <dgm:pt modelId="{57049F9E-355E-449C-9C8B-8D2F2F607E25}" type="pres">
      <dgm:prSet presAssocID="{CCDD2A76-83AA-4E1F-B8BD-887C6AE81D6A}" presName="connTx" presStyleLbl="parChTrans1D3" presStyleIdx="5" presStyleCnt="6"/>
      <dgm:spPr/>
    </dgm:pt>
    <dgm:pt modelId="{AC28885B-F9E0-43D0-8C5A-355F2815B334}" type="pres">
      <dgm:prSet presAssocID="{AFFE754F-26F9-4E42-A6FA-06E328B035A8}" presName="Name30" presStyleCnt="0"/>
      <dgm:spPr/>
    </dgm:pt>
    <dgm:pt modelId="{4B987152-5CF4-45B5-9064-3344DAEDDC21}" type="pres">
      <dgm:prSet presAssocID="{AFFE754F-26F9-4E42-A6FA-06E328B035A8}" presName="level2Shape" presStyleLbl="node3" presStyleIdx="5" presStyleCnt="6" custLinFactX="100000" custLinFactNeighborX="159988" custLinFactNeighborY="-20154"/>
      <dgm:spPr/>
    </dgm:pt>
    <dgm:pt modelId="{05C2F121-76BE-46FD-9BB4-098284F64611}" type="pres">
      <dgm:prSet presAssocID="{AFFE754F-26F9-4E42-A6FA-06E328B035A8}" presName="hierChild3" presStyleCnt="0"/>
      <dgm:spPr/>
    </dgm:pt>
    <dgm:pt modelId="{EE09A2D9-B90D-47A7-BEA2-BE492B9BE5CE}" type="pres">
      <dgm:prSet presAssocID="{3A4A7889-FDD4-4CAD-B790-AAF5C91D52D9}" presName="bgShapesFlow" presStyleCnt="0"/>
      <dgm:spPr/>
    </dgm:pt>
  </dgm:ptLst>
  <dgm:cxnLst>
    <dgm:cxn modelId="{794E5212-A0F3-4D51-91E0-5DE02640C7F0}" type="presOf" srcId="{9D9A46EF-738E-4C41-AA22-41DD92099498}" destId="{3E86BB1B-5FD9-4DEF-A96A-9B9558887D44}" srcOrd="1" destOrd="0" presId="urn:microsoft.com/office/officeart/2005/8/layout/hierarchy5"/>
    <dgm:cxn modelId="{1A9B1625-DCC8-470E-A008-C997C8C843FA}" type="presOf" srcId="{9D9A46EF-738E-4C41-AA22-41DD92099498}" destId="{29189BF5-06D0-47DB-84FD-0B640CE76732}" srcOrd="0" destOrd="0" presId="urn:microsoft.com/office/officeart/2005/8/layout/hierarchy5"/>
    <dgm:cxn modelId="{EBF23636-0F91-4BBD-9786-BF23C71A37B7}" type="presOf" srcId="{865B94C1-A18B-4DDD-ADFF-D31AB10ADF37}" destId="{6D6D1FFF-0291-4B70-8471-2BB5E03CC79E}" srcOrd="1" destOrd="0" presId="urn:microsoft.com/office/officeart/2005/8/layout/hierarchy5"/>
    <dgm:cxn modelId="{7A96A537-BC00-43D4-B71A-8F6BA81F81AF}" type="presOf" srcId="{849BF634-5E29-4B5E-82AA-D4694E5C9EE1}" destId="{D0A0CE47-8046-4DB2-8152-47FC4443BD6F}" srcOrd="1" destOrd="0" presId="urn:microsoft.com/office/officeart/2005/8/layout/hierarchy5"/>
    <dgm:cxn modelId="{A8B1ED5F-94DF-4136-9622-684531A808B5}" type="presOf" srcId="{6264607C-8E9B-41E4-9E4A-49CB1FF569E3}" destId="{6E397B77-3E33-4963-A2CE-58C2735B1C3C}" srcOrd="0" destOrd="0" presId="urn:microsoft.com/office/officeart/2005/8/layout/hierarchy5"/>
    <dgm:cxn modelId="{21058161-1330-4E27-BFE8-0156AFA64803}" type="presOf" srcId="{CCDD2A76-83AA-4E1F-B8BD-887C6AE81D6A}" destId="{376C51D9-7F3F-483B-AE5F-A37099A4CDCB}" srcOrd="0" destOrd="0" presId="urn:microsoft.com/office/officeart/2005/8/layout/hierarchy5"/>
    <dgm:cxn modelId="{1599C661-C452-4BB6-9ED9-0B4E996E6763}" srcId="{3A4A7889-FDD4-4CAD-B790-AAF5C91D52D9}" destId="{FB011BF2-F5B4-4499-B7E4-906C1A594493}" srcOrd="0" destOrd="0" parTransId="{3350D0D4-708C-49E9-8FD7-29B3410096E7}" sibTransId="{A719B5A6-F3E3-4FBE-B192-54586A930568}"/>
    <dgm:cxn modelId="{6DD1FD6C-C98B-4B1C-B182-9D58B503B354}" srcId="{D1AF0279-281C-4ED4-9E69-098AF5AD4D90}" destId="{6264607C-8E9B-41E4-9E4A-49CB1FF569E3}" srcOrd="0" destOrd="0" parTransId="{9D9A46EF-738E-4C41-AA22-41DD92099498}" sibTransId="{AE6D0CE9-59FB-47BA-9C38-519FC92AE3FE}"/>
    <dgm:cxn modelId="{EA6A154E-D9ED-45B9-A47E-1ACBB683AD16}" type="presOf" srcId="{DCD51B13-8B05-43A6-9775-0F33AB015279}" destId="{9A112A47-0713-40FE-8E8B-B7A6812FE317}" srcOrd="0" destOrd="0" presId="urn:microsoft.com/office/officeart/2005/8/layout/hierarchy5"/>
    <dgm:cxn modelId="{F9D7706E-F173-4E95-82E3-49A75F435C95}" srcId="{57F71FA5-7D8F-408B-9037-B83E8A50836B}" destId="{54579A66-5BF4-4FCB-998D-A83FA79EFE6D}" srcOrd="1" destOrd="0" parTransId="{DCD51B13-8B05-43A6-9775-0F33AB015279}" sibTransId="{03804951-8329-4070-A7B5-19E8BAB63BC6}"/>
    <dgm:cxn modelId="{EFD83450-6B92-4B95-8FE8-6587D8F74E99}" type="presOf" srcId="{9B9427B2-9AD3-46A8-9D0C-B80B7434E1EE}" destId="{8D76DB54-43DB-4923-B7C0-49031440008D}" srcOrd="0" destOrd="0" presId="urn:microsoft.com/office/officeart/2005/8/layout/hierarchy5"/>
    <dgm:cxn modelId="{58449B51-2F5E-404D-8707-3E17A3FF8737}" type="presOf" srcId="{3A4A7889-FDD4-4CAD-B790-AAF5C91D52D9}" destId="{833339DA-2A39-456A-B9F9-961F0F373B87}" srcOrd="0" destOrd="0" presId="urn:microsoft.com/office/officeart/2005/8/layout/hierarchy5"/>
    <dgm:cxn modelId="{26773379-F655-4D22-A3A6-EECF0C27D305}" type="presOf" srcId="{789C5036-693D-41F3-9C5D-EB08E66A291A}" destId="{3E178A90-F81E-45EC-8DB2-A162C9D24D74}" srcOrd="0" destOrd="0" presId="urn:microsoft.com/office/officeart/2005/8/layout/hierarchy5"/>
    <dgm:cxn modelId="{49B7717B-B67D-4723-BB33-1EB9BA133238}" type="presOf" srcId="{023B642C-A43E-4197-B312-0611295A91AA}" destId="{E22C1FC0-B88A-474A-8013-8877618AB509}" srcOrd="0" destOrd="0" presId="urn:microsoft.com/office/officeart/2005/8/layout/hierarchy5"/>
    <dgm:cxn modelId="{3133BC7D-AFA1-4245-A31A-82B6BE72936C}" type="presOf" srcId="{54579A66-5BF4-4FCB-998D-A83FA79EFE6D}" destId="{28487635-B72F-411F-B48C-D810A7EDA410}" srcOrd="0" destOrd="0" presId="urn:microsoft.com/office/officeart/2005/8/layout/hierarchy5"/>
    <dgm:cxn modelId="{83989488-D525-4D26-AD77-CC93735661F6}" srcId="{FB011BF2-F5B4-4499-B7E4-906C1A594493}" destId="{57F71FA5-7D8F-408B-9037-B83E8A50836B}" srcOrd="0" destOrd="0" parTransId="{849BF634-5E29-4B5E-82AA-D4694E5C9EE1}" sibTransId="{EA6F07AF-AE89-4A17-9EAF-B8240A1266AB}"/>
    <dgm:cxn modelId="{5C78BD8D-BB00-4C35-8396-6D0CAE617B7E}" type="presOf" srcId="{FB011BF2-F5B4-4499-B7E4-906C1A594493}" destId="{D688D981-BD07-4695-A57C-67E723208967}" srcOrd="0" destOrd="0" presId="urn:microsoft.com/office/officeart/2005/8/layout/hierarchy5"/>
    <dgm:cxn modelId="{3BD2B591-10F7-4A1E-A6C0-90DD4703426A}" type="presOf" srcId="{D1AF0279-281C-4ED4-9E69-098AF5AD4D90}" destId="{935935E4-B554-4171-BE1A-59ACA116C35F}" srcOrd="0" destOrd="0" presId="urn:microsoft.com/office/officeart/2005/8/layout/hierarchy5"/>
    <dgm:cxn modelId="{658B8999-68C0-4F8A-B86D-C0FB50422990}" type="presOf" srcId="{AEEFBE39-9626-4649-8FD8-6DFC9BAD8ACE}" destId="{E074B122-9B1D-476B-BA10-217CB4CA91A5}" srcOrd="0" destOrd="0" presId="urn:microsoft.com/office/officeart/2005/8/layout/hierarchy5"/>
    <dgm:cxn modelId="{D2FE149E-4434-4B38-BB25-329F5740716E}" type="presOf" srcId="{4C02B3DA-13FF-4BA0-B99B-5051B40E4DA0}" destId="{65F6B31A-A5BB-467A-91DB-D2A0B229739F}" srcOrd="0" destOrd="0" presId="urn:microsoft.com/office/officeart/2005/8/layout/hierarchy5"/>
    <dgm:cxn modelId="{1368F19E-199D-4DAF-A84D-16CC8743C857}" type="presOf" srcId="{9B9427B2-9AD3-46A8-9D0C-B80B7434E1EE}" destId="{C9EF10A5-F878-43E9-A434-59EE9B079EA4}" srcOrd="1" destOrd="0" presId="urn:microsoft.com/office/officeart/2005/8/layout/hierarchy5"/>
    <dgm:cxn modelId="{4DA03AA3-BCB0-4C91-B024-71625E589F41}" type="presOf" srcId="{AFFE754F-26F9-4E42-A6FA-06E328B035A8}" destId="{4B987152-5CF4-45B5-9064-3344DAEDDC21}" srcOrd="0" destOrd="0" presId="urn:microsoft.com/office/officeart/2005/8/layout/hierarchy5"/>
    <dgm:cxn modelId="{B424F0A3-E038-46C5-A28E-98933209ABCD}" type="presOf" srcId="{57F71FA5-7D8F-408B-9037-B83E8A50836B}" destId="{CFFF12FB-5CB6-4C52-AEA4-3002C8C01D5F}" srcOrd="0" destOrd="0" presId="urn:microsoft.com/office/officeart/2005/8/layout/hierarchy5"/>
    <dgm:cxn modelId="{4C6823A4-7A2A-4E1A-B3D7-F9ECB52C78B3}" type="presOf" srcId="{865B94C1-A18B-4DDD-ADFF-D31AB10ADF37}" destId="{5F377262-0D6F-4C41-B17B-78ABF12C272D}" srcOrd="0" destOrd="0" presId="urn:microsoft.com/office/officeart/2005/8/layout/hierarchy5"/>
    <dgm:cxn modelId="{3DA0A0A5-B4A9-4BF3-90EC-B13B6434C06E}" srcId="{57F71FA5-7D8F-408B-9037-B83E8A50836B}" destId="{1CD96889-5082-4F7E-B563-F4B95339F76E}" srcOrd="2" destOrd="0" parTransId="{4C02B3DA-13FF-4BA0-B99B-5051B40E4DA0}" sibTransId="{15AB9287-27E2-47FD-B7D6-21669F3F02AD}"/>
    <dgm:cxn modelId="{D81717A8-F86C-4ACB-8EAB-EEE93F36BF69}" srcId="{FB011BF2-F5B4-4499-B7E4-906C1A594493}" destId="{D1AF0279-281C-4ED4-9E69-098AF5AD4D90}" srcOrd="1" destOrd="0" parTransId="{865B94C1-A18B-4DDD-ADFF-D31AB10ADF37}" sibTransId="{762F3B9D-B16E-49CA-BBBA-CD68C9990491}"/>
    <dgm:cxn modelId="{D32DA0A8-56A9-46AA-B798-59B572B6D008}" type="presOf" srcId="{4C02B3DA-13FF-4BA0-B99B-5051B40E4DA0}" destId="{3B850BF0-CF67-482B-A8DF-506629C2FFED}" srcOrd="1" destOrd="0" presId="urn:microsoft.com/office/officeart/2005/8/layout/hierarchy5"/>
    <dgm:cxn modelId="{56C50AB7-E747-4CD8-986E-D7C239A7AD65}" type="presOf" srcId="{CCDD2A76-83AA-4E1F-B8BD-887C6AE81D6A}" destId="{57049F9E-355E-449C-9C8B-8D2F2F607E25}" srcOrd="1" destOrd="0" presId="urn:microsoft.com/office/officeart/2005/8/layout/hierarchy5"/>
    <dgm:cxn modelId="{BFA82EB7-8436-4501-951D-BDF0F63ABAD7}" srcId="{D1AF0279-281C-4ED4-9E69-098AF5AD4D90}" destId="{AFFE754F-26F9-4E42-A6FA-06E328B035A8}" srcOrd="2" destOrd="0" parTransId="{CCDD2A76-83AA-4E1F-B8BD-887C6AE81D6A}" sibTransId="{02812528-F3CE-432D-ABE3-7060BC8F266D}"/>
    <dgm:cxn modelId="{CB3FCFC3-4C75-4191-9975-E4AA2AB45532}" type="presOf" srcId="{789C5036-693D-41F3-9C5D-EB08E66A291A}" destId="{C5135ECE-FDEB-4405-8246-5E881CC6858F}" srcOrd="1" destOrd="0" presId="urn:microsoft.com/office/officeart/2005/8/layout/hierarchy5"/>
    <dgm:cxn modelId="{3AEAB3C4-18F1-4CFC-9452-13E86950D3B2}" srcId="{D1AF0279-281C-4ED4-9E69-098AF5AD4D90}" destId="{AEEFBE39-9626-4649-8FD8-6DFC9BAD8ACE}" srcOrd="1" destOrd="0" parTransId="{9B9427B2-9AD3-46A8-9D0C-B80B7434E1EE}" sibTransId="{149A7FEE-0C64-4D55-AB4F-3E029D175E50}"/>
    <dgm:cxn modelId="{128BD6DF-32F9-4C23-A0C1-C924FAA44D9C}" type="presOf" srcId="{DCD51B13-8B05-43A6-9775-0F33AB015279}" destId="{DBFFA47A-9E9C-4C64-872F-3DDCC7E2917E}" srcOrd="1" destOrd="0" presId="urn:microsoft.com/office/officeart/2005/8/layout/hierarchy5"/>
    <dgm:cxn modelId="{6CF619F4-C918-40E1-8E38-4110A535DFE0}" type="presOf" srcId="{849BF634-5E29-4B5E-82AA-D4694E5C9EE1}" destId="{77F66C2C-BC14-4EDF-8542-0C65DA057E60}" srcOrd="0" destOrd="0" presId="urn:microsoft.com/office/officeart/2005/8/layout/hierarchy5"/>
    <dgm:cxn modelId="{488212FC-9696-4C0E-8E57-AB28E34911E8}" type="presOf" srcId="{1CD96889-5082-4F7E-B563-F4B95339F76E}" destId="{4A010CAA-C11F-4D26-AE61-1785FD3E56C2}" srcOrd="0" destOrd="0" presId="urn:microsoft.com/office/officeart/2005/8/layout/hierarchy5"/>
    <dgm:cxn modelId="{A68606FD-4EE0-4711-94D0-A8A5B84CE71A}" srcId="{57F71FA5-7D8F-408B-9037-B83E8A50836B}" destId="{023B642C-A43E-4197-B312-0611295A91AA}" srcOrd="0" destOrd="0" parTransId="{789C5036-693D-41F3-9C5D-EB08E66A291A}" sibTransId="{A0B6C8FF-0958-424C-8E8A-525FB9F247AD}"/>
    <dgm:cxn modelId="{3FFC7DA2-707B-481A-A22E-EB92759554D2}" type="presParOf" srcId="{833339DA-2A39-456A-B9F9-961F0F373B87}" destId="{40431F37-293B-430D-9DCE-CC475FA298EC}" srcOrd="0" destOrd="0" presId="urn:microsoft.com/office/officeart/2005/8/layout/hierarchy5"/>
    <dgm:cxn modelId="{29F3E4C1-C574-491B-891D-D36678A0FD8D}" type="presParOf" srcId="{40431F37-293B-430D-9DCE-CC475FA298EC}" destId="{AAC9A2D7-8751-46D3-AE39-A49BC6F4BB36}" srcOrd="0" destOrd="0" presId="urn:microsoft.com/office/officeart/2005/8/layout/hierarchy5"/>
    <dgm:cxn modelId="{DB04237D-6E19-4905-8790-1C937FE2FB21}" type="presParOf" srcId="{AAC9A2D7-8751-46D3-AE39-A49BC6F4BB36}" destId="{E391B6F4-CF7E-4A7A-B121-83EAE60B0EB8}" srcOrd="0" destOrd="0" presId="urn:microsoft.com/office/officeart/2005/8/layout/hierarchy5"/>
    <dgm:cxn modelId="{BBFC6AE9-A307-4C43-B004-01C7E3E3642A}" type="presParOf" srcId="{E391B6F4-CF7E-4A7A-B121-83EAE60B0EB8}" destId="{D688D981-BD07-4695-A57C-67E723208967}" srcOrd="0" destOrd="0" presId="urn:microsoft.com/office/officeart/2005/8/layout/hierarchy5"/>
    <dgm:cxn modelId="{E37093DC-CC46-4BA8-A4EF-882E3DE28F61}" type="presParOf" srcId="{E391B6F4-CF7E-4A7A-B121-83EAE60B0EB8}" destId="{55CE5523-0CC5-4F67-B26F-D0A57EB48ED7}" srcOrd="1" destOrd="0" presId="urn:microsoft.com/office/officeart/2005/8/layout/hierarchy5"/>
    <dgm:cxn modelId="{88C0C427-9D14-4190-9C7E-2D96340952F9}" type="presParOf" srcId="{55CE5523-0CC5-4F67-B26F-D0A57EB48ED7}" destId="{77F66C2C-BC14-4EDF-8542-0C65DA057E60}" srcOrd="0" destOrd="0" presId="urn:microsoft.com/office/officeart/2005/8/layout/hierarchy5"/>
    <dgm:cxn modelId="{E5789CE5-60B3-4C69-BA24-3A035DEC22EF}" type="presParOf" srcId="{77F66C2C-BC14-4EDF-8542-0C65DA057E60}" destId="{D0A0CE47-8046-4DB2-8152-47FC4443BD6F}" srcOrd="0" destOrd="0" presId="urn:microsoft.com/office/officeart/2005/8/layout/hierarchy5"/>
    <dgm:cxn modelId="{16243520-2294-456B-A978-AA9BE1A9A9D3}" type="presParOf" srcId="{55CE5523-0CC5-4F67-B26F-D0A57EB48ED7}" destId="{02039F8B-8CFE-45AE-B2E7-D69CAA8D8A89}" srcOrd="1" destOrd="0" presId="urn:microsoft.com/office/officeart/2005/8/layout/hierarchy5"/>
    <dgm:cxn modelId="{50984A39-2B47-4FE3-82AB-39CF6E817E99}" type="presParOf" srcId="{02039F8B-8CFE-45AE-B2E7-D69CAA8D8A89}" destId="{CFFF12FB-5CB6-4C52-AEA4-3002C8C01D5F}" srcOrd="0" destOrd="0" presId="urn:microsoft.com/office/officeart/2005/8/layout/hierarchy5"/>
    <dgm:cxn modelId="{3A9F3DA7-FF48-41FA-BA5A-50F628CFD43B}" type="presParOf" srcId="{02039F8B-8CFE-45AE-B2E7-D69CAA8D8A89}" destId="{E13F3A91-BCFC-4813-86E3-4029C6B47BD7}" srcOrd="1" destOrd="0" presId="urn:microsoft.com/office/officeart/2005/8/layout/hierarchy5"/>
    <dgm:cxn modelId="{BA4F2941-BC64-4200-A51A-32FFF666B443}" type="presParOf" srcId="{E13F3A91-BCFC-4813-86E3-4029C6B47BD7}" destId="{3E178A90-F81E-45EC-8DB2-A162C9D24D74}" srcOrd="0" destOrd="0" presId="urn:microsoft.com/office/officeart/2005/8/layout/hierarchy5"/>
    <dgm:cxn modelId="{41C9E0C0-7BCE-4271-A72E-0B04C7E70AC9}" type="presParOf" srcId="{3E178A90-F81E-45EC-8DB2-A162C9D24D74}" destId="{C5135ECE-FDEB-4405-8246-5E881CC6858F}" srcOrd="0" destOrd="0" presId="urn:microsoft.com/office/officeart/2005/8/layout/hierarchy5"/>
    <dgm:cxn modelId="{3F3BA232-BCCF-446D-A3BB-F05CAD3D8CEF}" type="presParOf" srcId="{E13F3A91-BCFC-4813-86E3-4029C6B47BD7}" destId="{10545570-D99D-48CE-86FF-E38C9486C1D2}" srcOrd="1" destOrd="0" presId="urn:microsoft.com/office/officeart/2005/8/layout/hierarchy5"/>
    <dgm:cxn modelId="{2C4E26F3-BA2E-4967-832B-6DFB8800D05C}" type="presParOf" srcId="{10545570-D99D-48CE-86FF-E38C9486C1D2}" destId="{E22C1FC0-B88A-474A-8013-8877618AB509}" srcOrd="0" destOrd="0" presId="urn:microsoft.com/office/officeart/2005/8/layout/hierarchy5"/>
    <dgm:cxn modelId="{4F78D365-749E-427C-B68F-3B0B671AB734}" type="presParOf" srcId="{10545570-D99D-48CE-86FF-E38C9486C1D2}" destId="{AD2D8691-CA5A-4A25-A34B-5D5D4E164A78}" srcOrd="1" destOrd="0" presId="urn:microsoft.com/office/officeart/2005/8/layout/hierarchy5"/>
    <dgm:cxn modelId="{96CB1755-4A87-4F38-B6C6-4ADE108A7D92}" type="presParOf" srcId="{E13F3A91-BCFC-4813-86E3-4029C6B47BD7}" destId="{9A112A47-0713-40FE-8E8B-B7A6812FE317}" srcOrd="2" destOrd="0" presId="urn:microsoft.com/office/officeart/2005/8/layout/hierarchy5"/>
    <dgm:cxn modelId="{7EEA68CE-6136-4B5E-9E8A-3AE6D4DE67C8}" type="presParOf" srcId="{9A112A47-0713-40FE-8E8B-B7A6812FE317}" destId="{DBFFA47A-9E9C-4C64-872F-3DDCC7E2917E}" srcOrd="0" destOrd="0" presId="urn:microsoft.com/office/officeart/2005/8/layout/hierarchy5"/>
    <dgm:cxn modelId="{79FE6F05-1606-4FA8-B531-44E39751B474}" type="presParOf" srcId="{E13F3A91-BCFC-4813-86E3-4029C6B47BD7}" destId="{C798083A-C3C3-46B2-86A0-FAC25F4EC1AC}" srcOrd="3" destOrd="0" presId="urn:microsoft.com/office/officeart/2005/8/layout/hierarchy5"/>
    <dgm:cxn modelId="{7989934B-F326-4E16-B342-0389BD8303F5}" type="presParOf" srcId="{C798083A-C3C3-46B2-86A0-FAC25F4EC1AC}" destId="{28487635-B72F-411F-B48C-D810A7EDA410}" srcOrd="0" destOrd="0" presId="urn:microsoft.com/office/officeart/2005/8/layout/hierarchy5"/>
    <dgm:cxn modelId="{63E94935-B017-4F4A-9D44-3CDDA312399E}" type="presParOf" srcId="{C798083A-C3C3-46B2-86A0-FAC25F4EC1AC}" destId="{7BB8F2FE-2E06-4320-BB1C-C68EE90439FD}" srcOrd="1" destOrd="0" presId="urn:microsoft.com/office/officeart/2005/8/layout/hierarchy5"/>
    <dgm:cxn modelId="{9272E97A-B317-4573-9CA2-A0DCCFBBE07D}" type="presParOf" srcId="{E13F3A91-BCFC-4813-86E3-4029C6B47BD7}" destId="{65F6B31A-A5BB-467A-91DB-D2A0B229739F}" srcOrd="4" destOrd="0" presId="urn:microsoft.com/office/officeart/2005/8/layout/hierarchy5"/>
    <dgm:cxn modelId="{597D352E-BB30-4123-93A4-637ECEAE921A}" type="presParOf" srcId="{65F6B31A-A5BB-467A-91DB-D2A0B229739F}" destId="{3B850BF0-CF67-482B-A8DF-506629C2FFED}" srcOrd="0" destOrd="0" presId="urn:microsoft.com/office/officeart/2005/8/layout/hierarchy5"/>
    <dgm:cxn modelId="{640B4B2E-EA3F-4644-99EB-86327AD28BC5}" type="presParOf" srcId="{E13F3A91-BCFC-4813-86E3-4029C6B47BD7}" destId="{7CD33DFD-F3F9-4A0F-8CDF-481A2463D12A}" srcOrd="5" destOrd="0" presId="urn:microsoft.com/office/officeart/2005/8/layout/hierarchy5"/>
    <dgm:cxn modelId="{862385D4-5C83-4EEB-8B38-35C2FE7A616F}" type="presParOf" srcId="{7CD33DFD-F3F9-4A0F-8CDF-481A2463D12A}" destId="{4A010CAA-C11F-4D26-AE61-1785FD3E56C2}" srcOrd="0" destOrd="0" presId="urn:microsoft.com/office/officeart/2005/8/layout/hierarchy5"/>
    <dgm:cxn modelId="{5DC0BA28-2CAB-489B-A235-A0DAEBFB9430}" type="presParOf" srcId="{7CD33DFD-F3F9-4A0F-8CDF-481A2463D12A}" destId="{350AB57D-E4F5-4115-9EA8-BBE646959728}" srcOrd="1" destOrd="0" presId="urn:microsoft.com/office/officeart/2005/8/layout/hierarchy5"/>
    <dgm:cxn modelId="{9F0D4809-961E-49F7-8C7D-DF212B671FF2}" type="presParOf" srcId="{55CE5523-0CC5-4F67-B26F-D0A57EB48ED7}" destId="{5F377262-0D6F-4C41-B17B-78ABF12C272D}" srcOrd="2" destOrd="0" presId="urn:microsoft.com/office/officeart/2005/8/layout/hierarchy5"/>
    <dgm:cxn modelId="{4371C53D-ECE8-4D63-B7E8-C3D027107A44}" type="presParOf" srcId="{5F377262-0D6F-4C41-B17B-78ABF12C272D}" destId="{6D6D1FFF-0291-4B70-8471-2BB5E03CC79E}" srcOrd="0" destOrd="0" presId="urn:microsoft.com/office/officeart/2005/8/layout/hierarchy5"/>
    <dgm:cxn modelId="{17A42932-9FBD-47EE-B9F2-31B74215F24C}" type="presParOf" srcId="{55CE5523-0CC5-4F67-B26F-D0A57EB48ED7}" destId="{4C405305-CFA0-4EC4-83D0-B59C8CF0777B}" srcOrd="3" destOrd="0" presId="urn:microsoft.com/office/officeart/2005/8/layout/hierarchy5"/>
    <dgm:cxn modelId="{7C16DF8F-7510-4CAA-A646-092406371F80}" type="presParOf" srcId="{4C405305-CFA0-4EC4-83D0-B59C8CF0777B}" destId="{935935E4-B554-4171-BE1A-59ACA116C35F}" srcOrd="0" destOrd="0" presId="urn:microsoft.com/office/officeart/2005/8/layout/hierarchy5"/>
    <dgm:cxn modelId="{0A83341B-8F9F-4D49-BE1A-9D951FB295E7}" type="presParOf" srcId="{4C405305-CFA0-4EC4-83D0-B59C8CF0777B}" destId="{DE19573F-8A99-49D4-B1C9-81668AEA6C03}" srcOrd="1" destOrd="0" presId="urn:microsoft.com/office/officeart/2005/8/layout/hierarchy5"/>
    <dgm:cxn modelId="{A1003FF7-2E27-4AC8-B727-27A0560E6A6A}" type="presParOf" srcId="{DE19573F-8A99-49D4-B1C9-81668AEA6C03}" destId="{29189BF5-06D0-47DB-84FD-0B640CE76732}" srcOrd="0" destOrd="0" presId="urn:microsoft.com/office/officeart/2005/8/layout/hierarchy5"/>
    <dgm:cxn modelId="{44E83FC4-1E52-4A4A-89E6-E15130D6247F}" type="presParOf" srcId="{29189BF5-06D0-47DB-84FD-0B640CE76732}" destId="{3E86BB1B-5FD9-4DEF-A96A-9B9558887D44}" srcOrd="0" destOrd="0" presId="urn:microsoft.com/office/officeart/2005/8/layout/hierarchy5"/>
    <dgm:cxn modelId="{9D998207-1DDC-47E4-851B-30E560A7D6A0}" type="presParOf" srcId="{DE19573F-8A99-49D4-B1C9-81668AEA6C03}" destId="{9243BA2D-3D5A-46BA-B095-CA91E6AF6924}" srcOrd="1" destOrd="0" presId="urn:microsoft.com/office/officeart/2005/8/layout/hierarchy5"/>
    <dgm:cxn modelId="{D5B98E47-C0AC-476D-BFB8-A59E6F9136F1}" type="presParOf" srcId="{9243BA2D-3D5A-46BA-B095-CA91E6AF6924}" destId="{6E397B77-3E33-4963-A2CE-58C2735B1C3C}" srcOrd="0" destOrd="0" presId="urn:microsoft.com/office/officeart/2005/8/layout/hierarchy5"/>
    <dgm:cxn modelId="{360D26B8-B228-429B-836B-30A03E5C18BC}" type="presParOf" srcId="{9243BA2D-3D5A-46BA-B095-CA91E6AF6924}" destId="{97E31E75-8552-4D8C-9E88-3FAA4CCEFC54}" srcOrd="1" destOrd="0" presId="urn:microsoft.com/office/officeart/2005/8/layout/hierarchy5"/>
    <dgm:cxn modelId="{811286F9-A96A-4C1C-A359-965439D882E8}" type="presParOf" srcId="{DE19573F-8A99-49D4-B1C9-81668AEA6C03}" destId="{8D76DB54-43DB-4923-B7C0-49031440008D}" srcOrd="2" destOrd="0" presId="urn:microsoft.com/office/officeart/2005/8/layout/hierarchy5"/>
    <dgm:cxn modelId="{7ECC8850-3A6F-41CF-84A2-CAC55940727D}" type="presParOf" srcId="{8D76DB54-43DB-4923-B7C0-49031440008D}" destId="{C9EF10A5-F878-43E9-A434-59EE9B079EA4}" srcOrd="0" destOrd="0" presId="urn:microsoft.com/office/officeart/2005/8/layout/hierarchy5"/>
    <dgm:cxn modelId="{ECA32CBA-34D6-49F6-9405-FB3C247F60C9}" type="presParOf" srcId="{DE19573F-8A99-49D4-B1C9-81668AEA6C03}" destId="{20B57C61-37EE-4E61-8174-1EF6F45C2660}" srcOrd="3" destOrd="0" presId="urn:microsoft.com/office/officeart/2005/8/layout/hierarchy5"/>
    <dgm:cxn modelId="{00645280-FB17-4355-912C-180071FFBC7E}" type="presParOf" srcId="{20B57C61-37EE-4E61-8174-1EF6F45C2660}" destId="{E074B122-9B1D-476B-BA10-217CB4CA91A5}" srcOrd="0" destOrd="0" presId="urn:microsoft.com/office/officeart/2005/8/layout/hierarchy5"/>
    <dgm:cxn modelId="{9770518A-3E1E-4DF1-AF35-B5EE2BEE47C1}" type="presParOf" srcId="{20B57C61-37EE-4E61-8174-1EF6F45C2660}" destId="{CE97B21B-914B-47AB-9C8E-D13E02EA7C89}" srcOrd="1" destOrd="0" presId="urn:microsoft.com/office/officeart/2005/8/layout/hierarchy5"/>
    <dgm:cxn modelId="{35B5AE5D-2191-4C49-B16F-5A2BC847B863}" type="presParOf" srcId="{DE19573F-8A99-49D4-B1C9-81668AEA6C03}" destId="{376C51D9-7F3F-483B-AE5F-A37099A4CDCB}" srcOrd="4" destOrd="0" presId="urn:microsoft.com/office/officeart/2005/8/layout/hierarchy5"/>
    <dgm:cxn modelId="{BEA86799-9DE6-47DA-9074-9B5E4AA3ADF5}" type="presParOf" srcId="{376C51D9-7F3F-483B-AE5F-A37099A4CDCB}" destId="{57049F9E-355E-449C-9C8B-8D2F2F607E25}" srcOrd="0" destOrd="0" presId="urn:microsoft.com/office/officeart/2005/8/layout/hierarchy5"/>
    <dgm:cxn modelId="{E33EB5CF-9C4F-48D4-BBFF-BD4A3D6FD7FF}" type="presParOf" srcId="{DE19573F-8A99-49D4-B1C9-81668AEA6C03}" destId="{AC28885B-F9E0-43D0-8C5A-355F2815B334}" srcOrd="5" destOrd="0" presId="urn:microsoft.com/office/officeart/2005/8/layout/hierarchy5"/>
    <dgm:cxn modelId="{D007A9F7-DD36-4CD2-91CA-D3983AFB13B2}" type="presParOf" srcId="{AC28885B-F9E0-43D0-8C5A-355F2815B334}" destId="{4B987152-5CF4-45B5-9064-3344DAEDDC21}" srcOrd="0" destOrd="0" presId="urn:microsoft.com/office/officeart/2005/8/layout/hierarchy5"/>
    <dgm:cxn modelId="{C57002F0-F769-4DCA-86A6-6990B27E5291}" type="presParOf" srcId="{AC28885B-F9E0-43D0-8C5A-355F2815B334}" destId="{05C2F121-76BE-46FD-9BB4-098284F64611}" srcOrd="1" destOrd="0" presId="urn:microsoft.com/office/officeart/2005/8/layout/hierarchy5"/>
    <dgm:cxn modelId="{D729C558-2ECE-4BB4-9C9C-3499EC48C16A}" type="presParOf" srcId="{833339DA-2A39-456A-B9F9-961F0F373B87}" destId="{EE09A2D9-B90D-47A7-BEA2-BE492B9BE5CE}" srcOrd="1" destOrd="0" presId="urn:microsoft.com/office/officeart/2005/8/layout/hierarchy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9E2924-EA9B-47F3-B732-8814DF65E2EC}">
      <dsp:nvSpPr>
        <dsp:cNvPr id="0" name=""/>
        <dsp:cNvSpPr/>
      </dsp:nvSpPr>
      <dsp:spPr>
        <a:xfrm>
          <a:off x="686474" y="174118"/>
          <a:ext cx="1990125" cy="1990125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5BDA980-9151-47FF-AF00-AFF61BF7329A}">
      <dsp:nvSpPr>
        <dsp:cNvPr id="0" name=""/>
        <dsp:cNvSpPr/>
      </dsp:nvSpPr>
      <dsp:spPr>
        <a:xfrm>
          <a:off x="1110599" y="598243"/>
          <a:ext cx="1141875" cy="114187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C7C433-EF2A-4A44-BC53-B7211D27668D}">
      <dsp:nvSpPr>
        <dsp:cNvPr id="0" name=""/>
        <dsp:cNvSpPr/>
      </dsp:nvSpPr>
      <dsp:spPr>
        <a:xfrm>
          <a:off x="50287" y="2784119"/>
          <a:ext cx="3262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ZA" sz="2400" kern="1200" dirty="0"/>
            <a:t>Computer</a:t>
          </a:r>
          <a:endParaRPr lang="en-US" sz="2400" kern="1200" dirty="0"/>
        </a:p>
      </dsp:txBody>
      <dsp:txXfrm>
        <a:off x="50287" y="2784119"/>
        <a:ext cx="3262500" cy="720000"/>
      </dsp:txXfrm>
    </dsp:sp>
    <dsp:sp modelId="{AE6D994C-35CC-4E2D-93F7-0749D531DB38}">
      <dsp:nvSpPr>
        <dsp:cNvPr id="0" name=""/>
        <dsp:cNvSpPr/>
      </dsp:nvSpPr>
      <dsp:spPr>
        <a:xfrm>
          <a:off x="4519912" y="174118"/>
          <a:ext cx="1990125" cy="1990125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5E3B37B-74D0-4A88-B4DE-941AD611607D}">
      <dsp:nvSpPr>
        <dsp:cNvPr id="0" name=""/>
        <dsp:cNvSpPr/>
      </dsp:nvSpPr>
      <dsp:spPr>
        <a:xfrm>
          <a:off x="4944037" y="598243"/>
          <a:ext cx="1141875" cy="114187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87C32D5-7B07-49E2-84BD-BC5A516ABFE6}">
      <dsp:nvSpPr>
        <dsp:cNvPr id="0" name=""/>
        <dsp:cNvSpPr/>
      </dsp:nvSpPr>
      <dsp:spPr>
        <a:xfrm>
          <a:off x="3883725" y="2784119"/>
          <a:ext cx="3262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400" kern="1200" dirty="0"/>
            <a:t>Jupyter Notebook</a:t>
          </a:r>
        </a:p>
      </dsp:txBody>
      <dsp:txXfrm>
        <a:off x="3883725" y="2784119"/>
        <a:ext cx="3262500" cy="720000"/>
      </dsp:txXfrm>
    </dsp:sp>
    <dsp:sp modelId="{8B8DA957-4F6D-47EE-BF0F-6ACDA82AAC07}">
      <dsp:nvSpPr>
        <dsp:cNvPr id="0" name=""/>
        <dsp:cNvSpPr/>
      </dsp:nvSpPr>
      <dsp:spPr>
        <a:xfrm>
          <a:off x="8353350" y="174118"/>
          <a:ext cx="1990125" cy="1990125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C76B9EB-DCB2-48BE-8038-BB271187C51D}">
      <dsp:nvSpPr>
        <dsp:cNvPr id="0" name=""/>
        <dsp:cNvSpPr/>
      </dsp:nvSpPr>
      <dsp:spPr>
        <a:xfrm>
          <a:off x="8777475" y="598243"/>
          <a:ext cx="1141875" cy="114187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92865A0-8142-4764-BBFC-1FA0DCA8D9E0}">
      <dsp:nvSpPr>
        <dsp:cNvPr id="0" name=""/>
        <dsp:cNvSpPr/>
      </dsp:nvSpPr>
      <dsp:spPr>
        <a:xfrm>
          <a:off x="7717162" y="2784119"/>
          <a:ext cx="3262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400" kern="1200" dirty="0"/>
            <a:t>Python and OpenCV Installed </a:t>
          </a:r>
        </a:p>
      </dsp:txBody>
      <dsp:txXfrm>
        <a:off x="7717162" y="2784119"/>
        <a:ext cx="326250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88D981-BD07-4695-A57C-67E723208967}">
      <dsp:nvSpPr>
        <dsp:cNvPr id="0" name=""/>
        <dsp:cNvSpPr/>
      </dsp:nvSpPr>
      <dsp:spPr>
        <a:xfrm>
          <a:off x="3678682" y="2093094"/>
          <a:ext cx="1440330" cy="72016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 err="1"/>
            <a:t>Capturing_Pics</a:t>
          </a:r>
          <a:endParaRPr lang="en-US" sz="1700" kern="1200" dirty="0"/>
        </a:p>
      </dsp:txBody>
      <dsp:txXfrm>
        <a:off x="3699775" y="2114187"/>
        <a:ext cx="1398144" cy="677979"/>
      </dsp:txXfrm>
    </dsp:sp>
    <dsp:sp modelId="{77F66C2C-BC14-4EDF-8542-0C65DA057E60}">
      <dsp:nvSpPr>
        <dsp:cNvPr id="0" name=""/>
        <dsp:cNvSpPr/>
      </dsp:nvSpPr>
      <dsp:spPr>
        <a:xfrm rot="19326536">
          <a:off x="4902475" y="1809043"/>
          <a:ext cx="2054239" cy="26630"/>
        </a:xfrm>
        <a:custGeom>
          <a:avLst/>
          <a:gdLst/>
          <a:ahLst/>
          <a:cxnLst/>
          <a:rect l="0" t="0" r="0" b="0"/>
          <a:pathLst>
            <a:path>
              <a:moveTo>
                <a:pt x="0" y="13315"/>
              </a:moveTo>
              <a:lnTo>
                <a:pt x="2054239" y="13315"/>
              </a:lnTo>
            </a:path>
          </a:pathLst>
        </a:custGeom>
        <a:noFill/>
        <a:ln w="2222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700" kern="1200"/>
        </a:p>
      </dsp:txBody>
      <dsp:txXfrm>
        <a:off x="5878239" y="1771003"/>
        <a:ext cx="102711" cy="102711"/>
      </dsp:txXfrm>
    </dsp:sp>
    <dsp:sp modelId="{CFFF12FB-5CB6-4C52-AEA4-3002C8C01D5F}">
      <dsp:nvSpPr>
        <dsp:cNvPr id="0" name=""/>
        <dsp:cNvSpPr/>
      </dsp:nvSpPr>
      <dsp:spPr>
        <a:xfrm>
          <a:off x="6740177" y="831458"/>
          <a:ext cx="1440330" cy="72016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Kunal</a:t>
          </a:r>
        </a:p>
      </dsp:txBody>
      <dsp:txXfrm>
        <a:off x="6761270" y="852551"/>
        <a:ext cx="1398144" cy="677979"/>
      </dsp:txXfrm>
    </dsp:sp>
    <dsp:sp modelId="{3E178A90-F81E-45EC-8DB2-A162C9D24D74}">
      <dsp:nvSpPr>
        <dsp:cNvPr id="0" name=""/>
        <dsp:cNvSpPr/>
      </dsp:nvSpPr>
      <dsp:spPr>
        <a:xfrm rot="21241231">
          <a:off x="8168861" y="955233"/>
          <a:ext cx="4281213" cy="26630"/>
        </a:xfrm>
        <a:custGeom>
          <a:avLst/>
          <a:gdLst/>
          <a:ahLst/>
          <a:cxnLst/>
          <a:rect l="0" t="0" r="0" b="0"/>
          <a:pathLst>
            <a:path>
              <a:moveTo>
                <a:pt x="0" y="13315"/>
              </a:moveTo>
              <a:lnTo>
                <a:pt x="4281213" y="13315"/>
              </a:lnTo>
            </a:path>
          </a:pathLst>
        </a:custGeom>
        <a:noFill/>
        <a:ln w="2222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10202438" y="861518"/>
        <a:ext cx="214060" cy="214060"/>
      </dsp:txXfrm>
    </dsp:sp>
    <dsp:sp modelId="{E22C1FC0-B88A-474A-8013-8877618AB509}">
      <dsp:nvSpPr>
        <dsp:cNvPr id="0" name=""/>
        <dsp:cNvSpPr/>
      </dsp:nvSpPr>
      <dsp:spPr>
        <a:xfrm>
          <a:off x="12438429" y="385474"/>
          <a:ext cx="1440330" cy="72016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0</a:t>
          </a:r>
        </a:p>
      </dsp:txBody>
      <dsp:txXfrm>
        <a:off x="12459522" y="406567"/>
        <a:ext cx="1398144" cy="677979"/>
      </dsp:txXfrm>
    </dsp:sp>
    <dsp:sp modelId="{9A112A47-0713-40FE-8E8B-B7A6812FE317}">
      <dsp:nvSpPr>
        <dsp:cNvPr id="0" name=""/>
        <dsp:cNvSpPr/>
      </dsp:nvSpPr>
      <dsp:spPr>
        <a:xfrm rot="250447">
          <a:off x="8176982" y="1274987"/>
          <a:ext cx="2658730" cy="26630"/>
        </a:xfrm>
        <a:custGeom>
          <a:avLst/>
          <a:gdLst/>
          <a:ahLst/>
          <a:cxnLst/>
          <a:rect l="0" t="0" r="0" b="0"/>
          <a:pathLst>
            <a:path>
              <a:moveTo>
                <a:pt x="0" y="13315"/>
              </a:moveTo>
              <a:lnTo>
                <a:pt x="2658730" y="13315"/>
              </a:lnTo>
            </a:path>
          </a:pathLst>
        </a:custGeom>
        <a:noFill/>
        <a:ln w="2222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9439879" y="1221834"/>
        <a:ext cx="132936" cy="132936"/>
      </dsp:txXfrm>
    </dsp:sp>
    <dsp:sp modelId="{28487635-B72F-411F-B48C-D810A7EDA410}">
      <dsp:nvSpPr>
        <dsp:cNvPr id="0" name=""/>
        <dsp:cNvSpPr/>
      </dsp:nvSpPr>
      <dsp:spPr>
        <a:xfrm>
          <a:off x="10832186" y="1024981"/>
          <a:ext cx="1440330" cy="72016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1</a:t>
          </a:r>
        </a:p>
      </dsp:txBody>
      <dsp:txXfrm>
        <a:off x="10853279" y="1046074"/>
        <a:ext cx="1398144" cy="677979"/>
      </dsp:txXfrm>
    </dsp:sp>
    <dsp:sp modelId="{65F6B31A-A5BB-467A-91DB-D2A0B229739F}">
      <dsp:nvSpPr>
        <dsp:cNvPr id="0" name=""/>
        <dsp:cNvSpPr/>
      </dsp:nvSpPr>
      <dsp:spPr>
        <a:xfrm rot="786072">
          <a:off x="8123789" y="1672165"/>
          <a:ext cx="4358194" cy="26630"/>
        </a:xfrm>
        <a:custGeom>
          <a:avLst/>
          <a:gdLst/>
          <a:ahLst/>
          <a:cxnLst/>
          <a:rect l="0" t="0" r="0" b="0"/>
          <a:pathLst>
            <a:path>
              <a:moveTo>
                <a:pt x="0" y="13315"/>
              </a:moveTo>
              <a:lnTo>
                <a:pt x="4358194" y="13315"/>
              </a:lnTo>
            </a:path>
          </a:pathLst>
        </a:custGeom>
        <a:noFill/>
        <a:ln w="2222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10193931" y="1576526"/>
        <a:ext cx="217909" cy="217909"/>
      </dsp:txXfrm>
    </dsp:sp>
    <dsp:sp modelId="{4A010CAA-C11F-4D26-AE61-1785FD3E56C2}">
      <dsp:nvSpPr>
        <dsp:cNvPr id="0" name=""/>
        <dsp:cNvSpPr/>
      </dsp:nvSpPr>
      <dsp:spPr>
        <a:xfrm>
          <a:off x="12425264" y="1819338"/>
          <a:ext cx="1440330" cy="72016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2</a:t>
          </a:r>
        </a:p>
      </dsp:txBody>
      <dsp:txXfrm>
        <a:off x="12446357" y="1840431"/>
        <a:ext cx="1398144" cy="677979"/>
      </dsp:txXfrm>
    </dsp:sp>
    <dsp:sp modelId="{5F377262-0D6F-4C41-B17B-78ABF12C272D}">
      <dsp:nvSpPr>
        <dsp:cNvPr id="0" name=""/>
        <dsp:cNvSpPr/>
      </dsp:nvSpPr>
      <dsp:spPr>
        <a:xfrm rot="2221757">
          <a:off x="4914245" y="3051329"/>
          <a:ext cx="2030700" cy="26630"/>
        </a:xfrm>
        <a:custGeom>
          <a:avLst/>
          <a:gdLst/>
          <a:ahLst/>
          <a:cxnLst/>
          <a:rect l="0" t="0" r="0" b="0"/>
          <a:pathLst>
            <a:path>
              <a:moveTo>
                <a:pt x="0" y="13315"/>
              </a:moveTo>
              <a:lnTo>
                <a:pt x="2030700" y="13315"/>
              </a:lnTo>
            </a:path>
          </a:pathLst>
        </a:custGeom>
        <a:noFill/>
        <a:ln w="2222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700" kern="1200"/>
        </a:p>
      </dsp:txBody>
      <dsp:txXfrm>
        <a:off x="5878827" y="3013877"/>
        <a:ext cx="101535" cy="101535"/>
      </dsp:txXfrm>
    </dsp:sp>
    <dsp:sp modelId="{935935E4-B554-4171-BE1A-59ACA116C35F}">
      <dsp:nvSpPr>
        <dsp:cNvPr id="0" name=""/>
        <dsp:cNvSpPr/>
      </dsp:nvSpPr>
      <dsp:spPr>
        <a:xfrm>
          <a:off x="6740177" y="3316029"/>
          <a:ext cx="1440330" cy="72016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Srihith</a:t>
          </a:r>
        </a:p>
      </dsp:txBody>
      <dsp:txXfrm>
        <a:off x="6761270" y="3337122"/>
        <a:ext cx="1398144" cy="677979"/>
      </dsp:txXfrm>
    </dsp:sp>
    <dsp:sp modelId="{29189BF5-06D0-47DB-84FD-0B640CE76732}">
      <dsp:nvSpPr>
        <dsp:cNvPr id="0" name=""/>
        <dsp:cNvSpPr/>
      </dsp:nvSpPr>
      <dsp:spPr>
        <a:xfrm rot="21207427">
          <a:off x="8173846" y="3546244"/>
          <a:ext cx="2045717" cy="26630"/>
        </a:xfrm>
        <a:custGeom>
          <a:avLst/>
          <a:gdLst/>
          <a:ahLst/>
          <a:cxnLst/>
          <a:rect l="0" t="0" r="0" b="0"/>
          <a:pathLst>
            <a:path>
              <a:moveTo>
                <a:pt x="0" y="13315"/>
              </a:moveTo>
              <a:lnTo>
                <a:pt x="2045717" y="13315"/>
              </a:lnTo>
            </a:path>
          </a:pathLst>
        </a:custGeom>
        <a:noFill/>
        <a:ln w="2222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700" kern="1200"/>
        </a:p>
      </dsp:txBody>
      <dsp:txXfrm>
        <a:off x="9145562" y="3508417"/>
        <a:ext cx="102285" cy="102285"/>
      </dsp:txXfrm>
    </dsp:sp>
    <dsp:sp modelId="{6E397B77-3E33-4963-A2CE-58C2735B1C3C}">
      <dsp:nvSpPr>
        <dsp:cNvPr id="0" name=""/>
        <dsp:cNvSpPr/>
      </dsp:nvSpPr>
      <dsp:spPr>
        <a:xfrm>
          <a:off x="10212901" y="3082926"/>
          <a:ext cx="1440330" cy="72016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1</a:t>
          </a:r>
        </a:p>
      </dsp:txBody>
      <dsp:txXfrm>
        <a:off x="10233994" y="3104019"/>
        <a:ext cx="1398144" cy="677979"/>
      </dsp:txXfrm>
    </dsp:sp>
    <dsp:sp modelId="{8D76DB54-43DB-4923-B7C0-49031440008D}">
      <dsp:nvSpPr>
        <dsp:cNvPr id="0" name=""/>
        <dsp:cNvSpPr/>
      </dsp:nvSpPr>
      <dsp:spPr>
        <a:xfrm rot="3706767">
          <a:off x="7940274" y="4064360"/>
          <a:ext cx="911471" cy="26630"/>
        </a:xfrm>
        <a:custGeom>
          <a:avLst/>
          <a:gdLst/>
          <a:ahLst/>
          <a:cxnLst/>
          <a:rect l="0" t="0" r="0" b="0"/>
          <a:pathLst>
            <a:path>
              <a:moveTo>
                <a:pt x="0" y="13315"/>
              </a:moveTo>
              <a:lnTo>
                <a:pt x="911471" y="13315"/>
              </a:lnTo>
            </a:path>
          </a:pathLst>
        </a:custGeom>
        <a:noFill/>
        <a:ln w="2222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8373223" y="4054889"/>
        <a:ext cx="45573" cy="45573"/>
      </dsp:txXfrm>
    </dsp:sp>
    <dsp:sp modelId="{E074B122-9B1D-476B-BA10-217CB4CA91A5}">
      <dsp:nvSpPr>
        <dsp:cNvPr id="0" name=""/>
        <dsp:cNvSpPr/>
      </dsp:nvSpPr>
      <dsp:spPr>
        <a:xfrm>
          <a:off x="8611513" y="4119157"/>
          <a:ext cx="1440330" cy="72016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2</a:t>
          </a:r>
        </a:p>
      </dsp:txBody>
      <dsp:txXfrm>
        <a:off x="8632606" y="4140250"/>
        <a:ext cx="1398144" cy="677979"/>
      </dsp:txXfrm>
    </dsp:sp>
    <dsp:sp modelId="{376C51D9-7F3F-483B-AE5F-A37099A4CDCB}">
      <dsp:nvSpPr>
        <dsp:cNvPr id="0" name=""/>
        <dsp:cNvSpPr/>
      </dsp:nvSpPr>
      <dsp:spPr>
        <a:xfrm rot="538989">
          <a:off x="8153680" y="4004320"/>
          <a:ext cx="4374475" cy="26630"/>
        </a:xfrm>
        <a:custGeom>
          <a:avLst/>
          <a:gdLst/>
          <a:ahLst/>
          <a:cxnLst/>
          <a:rect l="0" t="0" r="0" b="0"/>
          <a:pathLst>
            <a:path>
              <a:moveTo>
                <a:pt x="0" y="13315"/>
              </a:moveTo>
              <a:lnTo>
                <a:pt x="4374475" y="13315"/>
              </a:lnTo>
            </a:path>
          </a:pathLst>
        </a:custGeom>
        <a:noFill/>
        <a:ln w="2222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10231556" y="3908274"/>
        <a:ext cx="218723" cy="218723"/>
      </dsp:txXfrm>
    </dsp:sp>
    <dsp:sp modelId="{4B987152-5CF4-45B5-9064-3344DAEDDC21}">
      <dsp:nvSpPr>
        <dsp:cNvPr id="0" name=""/>
        <dsp:cNvSpPr/>
      </dsp:nvSpPr>
      <dsp:spPr>
        <a:xfrm>
          <a:off x="12501328" y="3999077"/>
          <a:ext cx="1440330" cy="72016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3</a:t>
          </a:r>
        </a:p>
      </dsp:txBody>
      <dsp:txXfrm>
        <a:off x="12522421" y="4020170"/>
        <a:ext cx="1398144" cy="67797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5">
  <dgm:title val=""/>
  <dgm:desc val=""/>
  <dgm:catLst>
    <dgm:cat type="hierarchy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/>
    <dgm:presOf/>
    <dgm:shape xmlns:r="http://schemas.openxmlformats.org/officeDocument/2006/relationships" r:blip="">
      <dgm:adjLst/>
    </dgm:shape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/>
              <dgm:constr type="t" for="ch" forName="hierFlow" refType="h" fact="0.3"/>
              <dgm:constr type="r" for="ch" forName="hierFlow" refType="w" fact="0.98"/>
              <dgm:constr type="b" for="ch" forName="hierFlow" refType="h" fact="0.96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h" for="des" forName="level1Shape" refType="h"/>
              <dgm:constr type="w" for="des" forName="level1Shape" refType="h" refFor="des" refForName="level1Shape" fact="2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w" refFor="des" refForName="level1Shape" op="equ" fact="0.4"/>
              <dgm:constr type="sibSp" for="des" forName="hierChild1" refType="h" refFor="des" refForName="level1Shape" op="equ" fact="0.15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w" refFor="des" refForName="level1Shape" op="equ"/>
              <dgm:constr type="userB" for="des" refType="sp" refFor="des" op="equ"/>
              <dgm:constr type="w" for="des" forName="firstBuf" refType="w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 refType="h" fact="0.3"/>
              <dgm:constr type="r" for="ch" forName="hierFlow" refType="w"/>
              <dgm:constr type="b" for="ch" forName="hierFlow" refType="h" fact="0.96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h" for="des" forName="level1Shape" refType="h"/>
              <dgm:constr type="w" for="des" forName="level1Shape" refType="h" refFor="des" refForName="level1Shape" fact="2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w" refFor="des" refForName="level1Shape" op="equ" fact="0.4"/>
              <dgm:constr type="sibSp" for="des" forName="hierChild1" refType="h" refFor="des" refForName="level1Shape" op="equ" fact="0.15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w" refFor="des" refForName="level1Shape" op="equ"/>
              <dgm:constr type="userB" for="des" refType="sp" refFor="des" op="equ"/>
              <dgm:constr type="w" for="des" forName="firstBuf" refType="w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h" for="des" forName="level1Shape" refType="h"/>
          <dgm:constr type="w" for="des" forName="level1Shape" refType="h" refFor="des" refForName="level1Shape" fact="2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w" refFor="des" refForName="level1Shape" op="equ" fact="0.4"/>
          <dgm:constr type="sibSp" for="des" forName="hierChild1" refType="h" refFor="des" refForName="level1Shape" op="equ" fact="0.15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w" refFor="des" refForName="level1Shape" op="equ"/>
          <dgm:constr type="userB" for="des" refType="sp" refFor="des" op="equ"/>
          <dgm:constr type="w" for="des" forName="firstBuf" refType="w" refFor="des" refForName="level1Shape" fact="0.1"/>
        </dgm:constrLst>
      </dgm:else>
    </dgm:choose>
    <dgm:ruleLst/>
    <dgm:layoutNode name="hierFlow">
      <dgm:choose name="Name6">
        <dgm:if name="Name7" func="var" arg="dir" op="equ" val="norm">
          <dgm:alg type="lin">
            <dgm:param type="linDir" val="fromL"/>
            <dgm:param type="nodeVertAlign" val="mid"/>
            <dgm:param type="vertAlign" val="mid"/>
            <dgm:param type="nodeHorzAlign" val="l"/>
            <dgm:param type="horzAlign" val="l"/>
            <dgm:param type="fallback" val="2D"/>
          </dgm:alg>
        </dgm:if>
        <dgm:else name="Name8">
          <dgm:alg type="lin">
            <dgm:param type="linDir" val="fromR"/>
            <dgm:param type="nodeVertAlign" val="mid"/>
            <dgm:param type="vertAlign" val="mid"/>
            <dgm:param type="nodeHorzAlign" val="r"/>
            <dgm:param type="horzAlign" val="r"/>
            <dgm:param type="fallback" val="2D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primFontSz" for="des" ptType="node" op="equ" val="65"/>
        <dgm:constr type="primFontSz" for="des" forName="connTx" op="equ" val="55"/>
        <dgm:constr type="primFontSz" for="des" forName="connTx" refType="primFontSz" refFor="des" refPtType="node" op="lte" fact="0.8"/>
      </dgm:constrLst>
      <dgm:ruleLst/>
      <dgm:choose name="Name9">
        <dgm:if name="Name10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1"/>
      </dgm:choose>
      <dgm:layoutNode name="hierChild1">
        <dgm:varLst>
          <dgm:chPref val="1"/>
          <dgm:animOne val="branch"/>
          <dgm:animLvl val="lvl"/>
        </dgm:varLst>
        <dgm:choose name="Name12">
          <dgm:if name="Name13" func="var" arg="dir" op="equ" val="norm">
            <dgm:alg type="hierChild">
              <dgm:param type="linDir" val="fromT"/>
              <dgm:param type="chAlign" val="l"/>
            </dgm:alg>
          </dgm:if>
          <dgm:else name="Name14">
            <dgm:alg type="hierChild">
              <dgm:param type="linDir" val="fromT"/>
              <dgm:param type="ch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forEach name="Name15" axis="ch" cnt="3">
          <dgm:forEach name="Name16" axis="self" ptType="node">
            <dgm:layoutNode name="Name17">
              <dgm:choose name="Name18">
                <dgm:if name="Name19" func="var" arg="dir" op="equ" val="norm">
                  <dgm:alg type="hierRoot">
                    <dgm:param type="hierAlign" val="lCtrCh"/>
                  </dgm:alg>
                </dgm:if>
                <dgm:else name="Name20">
                  <dgm:alg type="hierRoot">
                    <dgm:param type="hierAlign" val="rCtrCh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tMarg" refType="primFontSz" fact="0.05"/>
                  <dgm:constr type="bMarg" refType="primFontSz" fact="0.05"/>
                  <dgm:constr type="lMarg" refType="primFontSz" fact="0.05"/>
                  <dgm:constr type="rMarg" refType="primFontSz" fact="0.05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21">
                  <dgm:if name="Name2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23">
                    <dgm:alg type="hierChild">
                      <dgm:param type="linDir" val="fromT"/>
                      <dgm:param type="ch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24" axis="self" ptType="parTrans" cnt="1">
                    <dgm:layoutNode name="Name25">
                      <dgm:choose name="Name26">
                        <dgm:if name="Name27" func="var" arg="dir" op="equ" val="norm">
                          <dgm:alg type="conn">
                            <dgm:param type="dim" val="1D"/>
                            <dgm:param type="begPts" val="midR"/>
                            <dgm:param type="endPts" val="midL"/>
                            <dgm:param type="endSty" val="noArr"/>
                          </dgm:alg>
                        </dgm:if>
                        <dgm:else name="Name28">
                          <dgm:alg type="conn">
                            <dgm:param type="dim" val="1D"/>
                            <dgm:param type="begPts" val="midL"/>
                            <dgm:param type="endPts" val="midR"/>
                            <dgm:param type="endSty" val="noArr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5"/>
                        <dgm:constr type="connDist"/>
                        <dgm:constr type="begPad"/>
                        <dgm:constr type="endPad"/>
                        <dgm:constr type="userA" for="ch" refType="connDist"/>
                      </dgm:constrLst>
                      <dgm:ruleLst/>
                      <dgm:layoutNode name="connTx">
                        <dgm:alg type="tx">
                          <dgm:param type="autoTxRot" val="grav"/>
                        </dgm:alg>
                        <dgm:shape xmlns:r="http://schemas.openxmlformats.org/officeDocument/2006/relationships" type="rect" r:blip="" hideGeom="1">
                          <dgm:adjLst/>
                        </dgm:shape>
                        <dgm:presOf axis="self"/>
                        <dgm:constrLst>
                          <dgm:constr type="userA"/>
                          <dgm:constr type="w" refType="userA" fact="0.05"/>
                          <dgm:constr type="h" refType="userA" fact="0.05"/>
                          <dgm:constr type="lMarg" val="1"/>
                          <dgm:constr type="rMarg" val="1"/>
                          <dgm:constr type="tMarg"/>
                          <dgm:constr type="bMarg"/>
                        </dgm:constrLst>
                        <dgm:ruleLst>
                          <dgm:rule type="h" val="NaN" fact="0.25" max="NaN"/>
                          <dgm:rule type="w" val="NaN" fact="0.8" max="NaN"/>
                          <dgm:rule type="primFontSz" val="5" fact="NaN" max="NaN"/>
                        </dgm:ruleLst>
                      </dgm:layoutNode>
                    </dgm:layoutNode>
                  </dgm:forEach>
                  <dgm:forEach name="Name29" axis="self" ptType="node">
                    <dgm:layoutNode name="Name30">
                      <dgm:choose name="Name31">
                        <dgm:if name="Name32" func="var" arg="dir" op="equ" val="norm">
                          <dgm:alg type="hierRoot">
                            <dgm:param type="hierAlign" val="lCtrCh"/>
                          </dgm:alg>
                        </dgm:if>
                        <dgm:else name="Name33">
                          <dgm:alg type="hierRoot">
                            <dgm:param type="hierAlign" val="rCtrCh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tMarg" refType="primFontSz" fact="0.05"/>
                          <dgm:constr type="bMarg" refType="primFontSz" fact="0.05"/>
                          <dgm:constr type="lMarg" refType="primFontSz" fact="0.05"/>
                          <dgm:constr type="rMarg" refType="primFontSz" fact="0.05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34">
                          <dgm:if name="Name35" func="var" arg="dir" op="equ" val="norm">
                            <dgm:alg type="hierChild">
                              <dgm:param type="linDir" val="fromT"/>
                              <dgm:param type="chAlign" val="l"/>
                            </dgm:alg>
                          </dgm:if>
                          <dgm:else name="Name36">
                            <dgm:alg type="hierChild">
                              <dgm:param type="linDir" val="fromT"/>
                              <dgm:param type="chAlign" val="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37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choose name="Name38">
        <dgm:if name="Name39" func="var" arg="dir" op="equ" val="norm">
          <dgm:alg type="lin">
            <dgm:param type="linDir" val="fromL"/>
            <dgm:param type="nodeVertAlign" val="mid"/>
            <dgm:param type="vertAlign" val="mid"/>
            <dgm:param type="nodeHorzAlign" val="l"/>
            <dgm:param type="horzAlign" val="l"/>
          </dgm:alg>
        </dgm:if>
        <dgm:else name="Name40">
          <dgm:alg type="lin">
            <dgm:param type="linDir" val="fromR"/>
            <dgm:param type="nodeVertAlign" val="mid"/>
            <dgm:param type="vertAlign" val="mid"/>
            <dgm:param type="nodeHorzAlign" val="r"/>
            <dgm:param type="horzAlign" val="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rectComp" refType="w"/>
        <dgm:constr type="h" for="ch" forName="rectComp" refType="h"/>
        <dgm:constr type="h" for="des" forName="bgRect" refType="h"/>
        <dgm:constr type="primFontSz" for="des" forName="bgRectTx" op="equ" val="65"/>
      </dgm:constrLst>
      <dgm:ruleLst/>
      <dgm:forEach name="Name41" axis="ch" ptType="node" st="2">
        <dgm:layoutNode name="rectComp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userA"/>
            <dgm:constr type="l" for="ch" forName="bgRect"/>
            <dgm:constr type="t" for="ch" forName="bgRect"/>
            <dgm:constr type="w" for="ch" forName="bgRect" refType="userA" fact="1.2"/>
            <dgm:constr type="l" for="ch" forName="bgRectTx"/>
            <dgm:constr type="t" for="ch" forName="bgRectTx"/>
            <dgm:constr type="h" for="ch" forName="bgRectTx" refType="h" refFor="ch" refForName="bgRect" fact="0.3"/>
            <dgm:constr type="w" for="ch" forName="bgRectTx" refType="w" refFor="ch" refForName="bgRect" op="equ"/>
          </dgm:constrLst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shape xmlns:r="http://schemas.openxmlformats.org/officeDocument/2006/relationships" type="rect" r:blip="" zOrderOff="-999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</dgm:layoutNode>
        <dgm:choose name="Name42">
          <dgm:if name="Name43" axis="self" ptType="node" func="revPos" op="gte" val="2">
            <dgm:layoutNode name="spComp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hSp"/>
                <dgm:constr type="t" for="ch" forName="hSp"/>
                <dgm:constr type="w" for="ch" forName="hSp" refType="userB"/>
                <dgm:constr type="wOff" for="ch" forName="hSp" refType="userA" fact="-0.2"/>
              </dgm:constrLst>
              <dgm:ruleLst/>
              <dgm:layoutNode name="h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44"/>
        </dgm:choos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644646B-21C0-410B-BA17-64C59EB2927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89392C-F5C5-4C38-94CE-455C7F40279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29A4FD-FAFB-4CDA-9DC5-D20CA18269A9}" type="datetimeFigureOut">
              <a:rPr lang="en-US" smtClean="0"/>
              <a:t>11/17/2019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2F3D2C-86D2-4CEA-B1B8-750885E16DD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6D5F72-69F2-4B4B-A943-B04C4B1E36A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BEBA49-8001-49C3-9348-74483362155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790609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91E35E-F34C-4F0E-B8A1-D9F5F49CB3AD}" type="datetimeFigureOut">
              <a:rPr lang="en-US" smtClean="0"/>
              <a:t>11/17/2019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3F15BC-4AA1-41C4-8C26-91A7E3BB93D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34676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3F15BC-4AA1-41C4-8C26-91A7E3BB93DC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00528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3F15BC-4AA1-41C4-8C26-91A7E3BB93DC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31566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11/17/2019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018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4701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11/17/2019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1526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99816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11/17/2019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9290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1674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11/17/2019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8574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11/17/2019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318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11/17/2019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2690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11/17/2019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3296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0803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11/17/2019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2855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marktab" TargetMode="External"/><Relationship Id="rId2" Type="http://schemas.openxmlformats.org/officeDocument/2006/relationships/hyperlink" Target="mailto:linkedin2016@marktab.com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linkedin.com/in/larry-lafferty-59b437" TargetMode="External"/><Relationship Id="rId4" Type="http://schemas.openxmlformats.org/officeDocument/2006/relationships/hyperlink" Target="mailto:larrylafferty@veloxiti.com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0.pn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9.png"/><Relationship Id="rId5" Type="http://schemas.openxmlformats.org/officeDocument/2006/relationships/image" Target="../media/image9.png"/><Relationship Id="rId4" Type="http://schemas.microsoft.com/office/2017/06/relationships/model3d" Target="../media/model3d2.glb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hon.org/3/library/os.html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493D4EDA-58E0-40CC-B3CA-14CDEB349D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 descr="Digital Connections">
            <a:extLst>
              <a:ext uri="{FF2B5EF4-FFF2-40B4-BE49-F238E27FC236}">
                <a16:creationId xmlns:a16="http://schemas.microsoft.com/office/drawing/2014/main" id="{3840F91C-EDD0-4D4E-A4AB-E6C77856C88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265" t="9091" r="3502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AA9EB0BC-A85E-4C26-B355-5DFCEF6CCB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643E56B-BD42-413D-B17D-7958270F5D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6C04F74-9467-4FA5-95DC-8D481A297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73DE1C3-5C37-42E9-A3F0-256F193832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4A2E7EC3-E07C-46CE-9B25-41865A506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732" y="4428067"/>
            <a:ext cx="11260667" cy="1962497"/>
          </a:xfrm>
          <a:prstGeom prst="rect">
            <a:avLst/>
          </a:prstGeom>
          <a:solidFill>
            <a:schemeClr val="accent1">
              <a:alpha val="97000"/>
            </a:scheme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2C5318-1A1E-49D0-B2E2-A4B0FA9E8A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4572000"/>
            <a:ext cx="10993549" cy="895244"/>
          </a:xfrm>
        </p:spPr>
        <p:txBody>
          <a:bodyPr>
            <a:no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Computer Vision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B6CF59-4E5B-494D-A2F7-97ADD01E64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5467245"/>
            <a:ext cx="10993546" cy="80292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7CEBFF"/>
                </a:solidFill>
              </a:rPr>
              <a:t>With Python</a:t>
            </a:r>
          </a:p>
          <a:p>
            <a:r>
              <a:rPr lang="en-US" dirty="0">
                <a:solidFill>
                  <a:srgbClr val="7CEBFF"/>
                </a:solidFill>
              </a:rPr>
              <a:t>BY Artificial intelligence club</a:t>
            </a:r>
          </a:p>
        </p:txBody>
      </p:sp>
    </p:spTree>
    <p:extLst>
      <p:ext uri="{BB962C8B-B14F-4D97-AF65-F5344CB8AC3E}">
        <p14:creationId xmlns:p14="http://schemas.microsoft.com/office/powerpoint/2010/main" val="14877007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2327C-A10E-4A95-8A62-0941039BC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Directory and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D38D30-902C-4B95-9162-D3F5573F15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3000" dirty="0"/>
              <a:t>Variable management</a:t>
            </a:r>
          </a:p>
        </p:txBody>
      </p:sp>
      <p:pic>
        <p:nvPicPr>
          <p:cNvPr id="4" name="Content Placeholder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88EB7B05-104C-4A3E-9397-3A12A06940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286" y="2099917"/>
            <a:ext cx="16009216" cy="2332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0530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731ECC-AB4E-4A2D-806B-9C901D706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Directory and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3B669F-EB13-43F6-AB1A-8B2991AC50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CA8776-7AC9-4F4A-9A3A-0D670E1417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061" y="2392300"/>
            <a:ext cx="19112074" cy="989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8364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1CB2E6-E11F-47B7-AC24-4C0C782244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many pics previously there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1FA21A-8B22-4E9A-8313-454A7F2D2D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F1A378-8423-4B0A-BDF8-B7B3BF6A83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932" y="2061969"/>
            <a:ext cx="21213335" cy="2306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3634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10D4B-212A-42C3-8030-08A3E312B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75579D-DEFA-4FAD-B990-850CF7B606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711096E6-0634-48B3-A774-44397714AE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38" y="2010355"/>
            <a:ext cx="15094047" cy="5014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1548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E1A25D-1084-454D-851B-2D92C7242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Quit webcam when done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3E2F47-EE98-42F9-B6BE-65599E2933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867FC4-9ED1-4683-857E-147E388B18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752" y="3450785"/>
            <a:ext cx="30799329" cy="1730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7127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B9A1C8-510A-4943-B052-9D1FC8301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Things to build on 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64FB30-A322-49B7-9A27-C4FA527065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4448904"/>
          </a:xfrm>
        </p:spPr>
        <p:txBody>
          <a:bodyPr anchor="t">
            <a:normAutofit/>
          </a:bodyPr>
          <a:lstStyle/>
          <a:p>
            <a:r>
              <a:rPr lang="en-US" sz="2800" dirty="0"/>
              <a:t>Saving a video</a:t>
            </a:r>
          </a:p>
          <a:p>
            <a:r>
              <a:rPr lang="en-US" sz="2800" dirty="0"/>
              <a:t>Processing a video so it will save it</a:t>
            </a:r>
          </a:p>
          <a:p>
            <a:r>
              <a:rPr lang="en-US" sz="2800" dirty="0"/>
              <a:t>Take each frame from a video and save them</a:t>
            </a:r>
          </a:p>
          <a:p>
            <a:pPr marL="0" indent="0">
              <a:buNone/>
            </a:pPr>
            <a:endParaRPr lang="en-US" sz="2800" dirty="0"/>
          </a:p>
          <a:p>
            <a:r>
              <a:rPr lang="en-US" sz="2800" dirty="0"/>
              <a:t>Detect a face from the previous saved picture </a:t>
            </a:r>
          </a:p>
          <a:p>
            <a:endParaRPr lang="en-US" sz="2800" dirty="0"/>
          </a:p>
          <a:p>
            <a:r>
              <a:rPr lang="en-US" sz="2800" dirty="0"/>
              <a:t>Any idea what you want to do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34811D0-BEDF-411C-9001-EBD170C9AA05}"/>
              </a:ext>
            </a:extLst>
          </p:cNvPr>
          <p:cNvSpPr/>
          <p:nvPr/>
        </p:nvSpPr>
        <p:spPr>
          <a:xfrm>
            <a:off x="7674429" y="4558004"/>
            <a:ext cx="1502228" cy="4665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HARD</a:t>
            </a:r>
          </a:p>
        </p:txBody>
      </p:sp>
    </p:spTree>
    <p:extLst>
      <p:ext uri="{BB962C8B-B14F-4D97-AF65-F5344CB8AC3E}">
        <p14:creationId xmlns:p14="http://schemas.microsoft.com/office/powerpoint/2010/main" val="25968511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DB766-E99E-41F6-965A-332824576B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google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FD384D-D019-4425-91C5-879C76B443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Most of coding is searching </a:t>
            </a:r>
          </a:p>
          <a:p>
            <a:r>
              <a:rPr lang="en-US" dirty="0"/>
              <a:t>Learn how to make smart search queries</a:t>
            </a:r>
          </a:p>
          <a:p>
            <a:r>
              <a:rPr lang="en-US" dirty="0"/>
              <a:t>Just copy the error into google</a:t>
            </a:r>
          </a:p>
          <a:p>
            <a:r>
              <a:rPr lang="en-US" dirty="0"/>
              <a:t>Look for inspiration in </a:t>
            </a:r>
            <a:r>
              <a:rPr lang="en-US" dirty="0" err="1"/>
              <a:t>Googlr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89675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8BCC9-F7C0-4FC1-884C-5F8C78AF7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Guest Speakers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0C2D46-202D-4791-9139-D8424A5533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936" y="1942566"/>
            <a:ext cx="5721635" cy="461685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Oct 28</a:t>
            </a:r>
            <a:r>
              <a:rPr lang="en-US" baseline="30000" dirty="0"/>
              <a:t>th</a:t>
            </a:r>
            <a:r>
              <a:rPr lang="en-US" dirty="0"/>
              <a:t> </a:t>
            </a:r>
          </a:p>
          <a:p>
            <a:pPr lvl="0"/>
            <a:r>
              <a:rPr lang="en-US" dirty="0"/>
              <a:t>Dr. Mark </a:t>
            </a:r>
            <a:r>
              <a:rPr lang="en-US" dirty="0" err="1"/>
              <a:t>Tabladillo</a:t>
            </a:r>
            <a:endParaRPr lang="en-US" dirty="0"/>
          </a:p>
          <a:p>
            <a:pPr lvl="1"/>
            <a:r>
              <a:rPr lang="en-US" u="sng" dirty="0">
                <a:hlinkClick r:id="rId2"/>
              </a:rPr>
              <a:t>linkedin2016@marktab.com</a:t>
            </a:r>
            <a:endParaRPr lang="en-US" dirty="0"/>
          </a:p>
          <a:p>
            <a:pPr lvl="1"/>
            <a:r>
              <a:rPr lang="en-US" dirty="0"/>
              <a:t>770 365 0733</a:t>
            </a:r>
          </a:p>
          <a:p>
            <a:pPr lvl="1"/>
            <a:r>
              <a:rPr lang="en-US" dirty="0"/>
              <a:t>Producing Azure cloud-based AI and data science solutions at </a:t>
            </a:r>
            <a:r>
              <a:rPr lang="en-US" b="1" dirty="0"/>
              <a:t>Microsoft</a:t>
            </a:r>
            <a:endParaRPr lang="en-US" dirty="0"/>
          </a:p>
          <a:p>
            <a:pPr lvl="1"/>
            <a:r>
              <a:rPr lang="en-US" u="sng" dirty="0">
                <a:hlinkClick r:id="rId3"/>
              </a:rPr>
              <a:t>https://www.linkedin.com/in/marktab</a:t>
            </a:r>
            <a:endParaRPr lang="en-US" dirty="0"/>
          </a:p>
          <a:p>
            <a:pPr lvl="0"/>
            <a:r>
              <a:rPr lang="en-US" dirty="0"/>
              <a:t>Talk about demo the “intelligent kiosk” collection of AI apps from Microsoft</a:t>
            </a:r>
          </a:p>
          <a:p>
            <a:pPr lvl="0"/>
            <a:r>
              <a:rPr lang="en-US" dirty="0"/>
              <a:t>Demo </a:t>
            </a:r>
          </a:p>
          <a:p>
            <a:pPr lvl="1"/>
            <a:r>
              <a:rPr lang="en-US" dirty="0"/>
              <a:t>Demand among the AI technologies and measured by overall use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ABE82D7-9679-4BC4-82D1-12CA7D6C422E}"/>
              </a:ext>
            </a:extLst>
          </p:cNvPr>
          <p:cNvSpPr txBox="1">
            <a:spLocks/>
          </p:cNvSpPr>
          <p:nvPr/>
        </p:nvSpPr>
        <p:spPr>
          <a:xfrm>
            <a:off x="6136018" y="1913019"/>
            <a:ext cx="5721635" cy="46168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Nov 4</a:t>
            </a:r>
            <a:r>
              <a:rPr lang="en-US" baseline="30000" dirty="0"/>
              <a:t>th</a:t>
            </a:r>
            <a:r>
              <a:rPr lang="en-US" dirty="0"/>
              <a:t> </a:t>
            </a:r>
          </a:p>
          <a:p>
            <a:pPr lvl="0"/>
            <a:r>
              <a:rPr lang="en-US" dirty="0"/>
              <a:t>Larry Lafferty</a:t>
            </a:r>
          </a:p>
          <a:p>
            <a:pPr lvl="1"/>
            <a:r>
              <a:rPr lang="en-US" u="sng" dirty="0">
                <a:hlinkClick r:id="rId4"/>
              </a:rPr>
              <a:t>larrylafferty@veloxiti.com</a:t>
            </a:r>
            <a:endParaRPr lang="en-US" dirty="0"/>
          </a:p>
          <a:p>
            <a:pPr lvl="1"/>
            <a:r>
              <a:rPr lang="en-US" dirty="0"/>
              <a:t>Cell:  404-909-5214</a:t>
            </a:r>
          </a:p>
          <a:p>
            <a:pPr lvl="1"/>
            <a:r>
              <a:rPr lang="en-US" dirty="0"/>
              <a:t>President and Chief Executive Officer at </a:t>
            </a:r>
            <a:r>
              <a:rPr lang="en-US" b="1" dirty="0" err="1"/>
              <a:t>Veloxiti</a:t>
            </a:r>
            <a:endParaRPr lang="en-US" dirty="0"/>
          </a:p>
          <a:p>
            <a:pPr lvl="1"/>
            <a:r>
              <a:rPr lang="en-US" u="sng" dirty="0">
                <a:hlinkClick r:id="rId5"/>
              </a:rPr>
              <a:t>https://www.linkedin.com/in/larry-lafferty-59b437</a:t>
            </a:r>
            <a:endParaRPr lang="en-US" sz="1800" dirty="0"/>
          </a:p>
          <a:p>
            <a:pPr lvl="0"/>
            <a:r>
              <a:rPr lang="en-US" dirty="0"/>
              <a:t>Discuss the topic of “Explainable AI”.  The general question we’ll discuss is “How can we build AI systems that can explain the results they produce?”   </a:t>
            </a:r>
          </a:p>
          <a:p>
            <a:pPr lvl="0"/>
            <a:r>
              <a:rPr lang="en-US" dirty="0"/>
              <a:t>There will be 4 people from </a:t>
            </a:r>
            <a:r>
              <a:rPr lang="en-US" dirty="0" err="1"/>
              <a:t>Veloxiti</a:t>
            </a:r>
            <a:r>
              <a:rPr lang="en-US" dirty="0"/>
              <a:t>, and we’d like to use a panel discussion format so that we can describe 4 different approaches.</a:t>
            </a:r>
          </a:p>
          <a:p>
            <a:pPr lvl="0"/>
            <a:r>
              <a:rPr lang="en-US" dirty="0"/>
              <a:t>Meeting length will be 1:15 </a:t>
            </a:r>
          </a:p>
        </p:txBody>
      </p:sp>
    </p:spTree>
    <p:extLst>
      <p:ext uri="{BB962C8B-B14F-4D97-AF65-F5344CB8AC3E}">
        <p14:creationId xmlns:p14="http://schemas.microsoft.com/office/powerpoint/2010/main" val="13512136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D3F95-9F17-4990-8C5A-19F196B0FD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projects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BB54BE-DCBD-4B08-BCAF-2CDEE4B929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4677504"/>
          </a:xfrm>
        </p:spPr>
        <p:txBody>
          <a:bodyPr/>
          <a:lstStyle/>
          <a:p>
            <a:r>
              <a:rPr lang="en-US" dirty="0"/>
              <a:t>Robot</a:t>
            </a:r>
          </a:p>
          <a:p>
            <a:pPr lvl="1"/>
            <a:r>
              <a:rPr lang="en-US" dirty="0"/>
              <a:t>Robot in shipment and we will be starting the training as soon as we get the robot</a:t>
            </a:r>
          </a:p>
          <a:p>
            <a:r>
              <a:rPr lang="en-US" dirty="0"/>
              <a:t>ID Scanner</a:t>
            </a:r>
          </a:p>
          <a:p>
            <a:pPr lvl="1"/>
            <a:r>
              <a:rPr lang="en-US" dirty="0"/>
              <a:t>We can start right now</a:t>
            </a:r>
          </a:p>
          <a:p>
            <a:pPr lvl="1"/>
            <a:r>
              <a:rPr lang="en-US" dirty="0"/>
              <a:t>All you need access to a web camera which you have on your computer and we have it</a:t>
            </a:r>
          </a:p>
          <a:p>
            <a:r>
              <a:rPr lang="en-US" dirty="0"/>
              <a:t>Cafeteria  </a:t>
            </a:r>
          </a:p>
          <a:p>
            <a:pPr lvl="1"/>
            <a:r>
              <a:rPr lang="en-US" dirty="0"/>
              <a:t>The code is already there and shared with you </a:t>
            </a:r>
          </a:p>
          <a:p>
            <a:pPr lvl="1"/>
            <a:r>
              <a:rPr lang="en-US" dirty="0"/>
              <a:t>Will start in the upcoming weeks</a:t>
            </a:r>
          </a:p>
          <a:p>
            <a:r>
              <a:rPr lang="en-US" dirty="0"/>
              <a:t>Drone (New Idea)</a:t>
            </a:r>
          </a:p>
          <a:p>
            <a:pPr lvl="1"/>
            <a:r>
              <a:rPr lang="en-US" dirty="0"/>
              <a:t>Similar to spark drone and it will be controlled by hand</a:t>
            </a:r>
          </a:p>
          <a:p>
            <a:pPr lvl="1"/>
            <a:r>
              <a:rPr lang="en-US" dirty="0"/>
              <a:t>First hack into the drones </a:t>
            </a:r>
            <a:r>
              <a:rPr lang="en-US" dirty="0" err="1"/>
              <a:t>wifi</a:t>
            </a:r>
            <a:r>
              <a:rPr lang="en-US" dirty="0"/>
              <a:t> and then get access to the web camera </a:t>
            </a:r>
          </a:p>
          <a:p>
            <a:pPr lvl="1"/>
            <a:r>
              <a:rPr lang="en-US" dirty="0"/>
              <a:t>Detect hand/face and control the speed of different fans based on that</a:t>
            </a:r>
          </a:p>
        </p:txBody>
      </p:sp>
    </p:spTree>
    <p:extLst>
      <p:ext uri="{BB962C8B-B14F-4D97-AF65-F5344CB8AC3E}">
        <p14:creationId xmlns:p14="http://schemas.microsoft.com/office/powerpoint/2010/main" val="17409794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40558-A365-4CCE-92FA-5A48CD98F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EFF"/>
                </a:solidFill>
              </a:rPr>
              <a:t>Starting Requirements</a:t>
            </a:r>
          </a:p>
        </p:txBody>
      </p:sp>
      <p:graphicFrame>
        <p:nvGraphicFramePr>
          <p:cNvPr id="4" name="Content Placeholder 3" descr="icon SmartArt graphic">
            <a:extLst>
              <a:ext uri="{FF2B5EF4-FFF2-40B4-BE49-F238E27FC236}">
                <a16:creationId xmlns:a16="http://schemas.microsoft.com/office/drawing/2014/main" id="{81E592E1-99DF-4294-A2E9-EF46299BD3F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14697471"/>
              </p:ext>
            </p:extLst>
          </p:nvPr>
        </p:nvGraphicFramePr>
        <p:xfrm>
          <a:off x="581025" y="2181225"/>
          <a:ext cx="11029950" cy="36782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7033425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B50248-3290-484E-A98A-9943EE223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Installing </a:t>
            </a:r>
            <a:r>
              <a:rPr lang="en-US" dirty="0" err="1"/>
              <a:t>Opencv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255944-A29E-4BA0-A40A-11CB1619C4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a search query</a:t>
            </a:r>
          </a:p>
          <a:p>
            <a:pPr lvl="1"/>
            <a:r>
              <a:rPr lang="en-US" dirty="0"/>
              <a:t>“installing pip”</a:t>
            </a:r>
          </a:p>
          <a:p>
            <a:pPr lvl="1"/>
            <a:r>
              <a:rPr lang="en-US" dirty="0"/>
              <a:t>“install (***Any library**)</a:t>
            </a:r>
          </a:p>
          <a:p>
            <a:pPr lvl="1"/>
            <a:r>
              <a:rPr lang="en-US" dirty="0"/>
              <a:t>Look at the documentation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39133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5E465B-7387-4834-A47C-A97CE4879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 Management 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F866BB8A-F614-4F0A-B6BF-12776EAFD72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79607327"/>
              </p:ext>
            </p:extLst>
          </p:nvPr>
        </p:nvGraphicFramePr>
        <p:xfrm>
          <a:off x="-3014134" y="1601410"/>
          <a:ext cx="14920686" cy="48676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401237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2E58E6-2A07-4EF3-8571-768C200FE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 management (things to look out for)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7CB8DF-5A4C-42B4-ABF1-3A2F55F32B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What do you name your files</a:t>
            </a:r>
          </a:p>
          <a:p>
            <a:pPr lvl="1"/>
            <a:r>
              <a:rPr lang="en-US" sz="2000" dirty="0"/>
              <a:t>No spaces or special characters</a:t>
            </a:r>
          </a:p>
          <a:p>
            <a:r>
              <a:rPr lang="en-US" sz="2400" dirty="0"/>
              <a:t>Make the folder base before typing out the code</a:t>
            </a:r>
          </a:p>
          <a:p>
            <a:r>
              <a:rPr lang="en-US" sz="2400" dirty="0"/>
              <a:t>Look to see in your code if you are not overriding anything </a:t>
            </a:r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4" name="3D Model 3" descr="File folder with contents">
                <a:extLst>
                  <a:ext uri="{FF2B5EF4-FFF2-40B4-BE49-F238E27FC236}">
                    <a16:creationId xmlns:a16="http://schemas.microsoft.com/office/drawing/2014/main" id="{3843F7D3-2790-4E29-A625-84391FCF4BC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01334447"/>
                  </p:ext>
                </p:extLst>
              </p:nvPr>
            </p:nvGraphicFramePr>
            <p:xfrm>
              <a:off x="8083128" y="1944862"/>
              <a:ext cx="3313871" cy="2723470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313871" cy="2723470"/>
                    </a:xfrm>
                    <a:prstGeom prst="rect">
                      <a:avLst/>
                    </a:prstGeom>
                  </am3d:spPr>
                  <am3d:camera>
                    <am3d:pos x="0" y="0" z="6154701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746901" d="1000000"/>
                    <am3d:preTrans dx="0" dy="-13710234" dz="362805"/>
                    <am3d:scale>
                      <am3d:sx n="1000000" d="1000000"/>
                      <am3d:sy n="1000000" d="1000000"/>
                      <am3d:sz n="1000000" d="1000000"/>
                    </am3d:scale>
                    <am3d:rot ax="1068955" ay="1440636" az="447007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05663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4" name="3D Model 3" descr="File folder with contents">
                <a:extLst>
                  <a:ext uri="{FF2B5EF4-FFF2-40B4-BE49-F238E27FC236}">
                    <a16:creationId xmlns:a16="http://schemas.microsoft.com/office/drawing/2014/main" id="{3843F7D3-2790-4E29-A625-84391FCF4BC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083128" y="1944862"/>
                <a:ext cx="3313871" cy="272347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52725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128" accel="10000" decel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CB36A-EEDE-404E-A8C3-8CAA533FB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Open CV</a:t>
            </a:r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4" name="Content Placeholder 3" descr="Video camera">
                <a:extLst>
                  <a:ext uri="{FF2B5EF4-FFF2-40B4-BE49-F238E27FC236}">
                    <a16:creationId xmlns:a16="http://schemas.microsoft.com/office/drawing/2014/main" id="{88E7D1E4-B45B-4E3B-AB76-70CCC9B0CA4E}"/>
                  </a:ext>
                </a:extLst>
              </p:cNvPr>
              <p:cNvGraphicFramePr>
                <a:graphicFrameLocks noGrp="1" noChangeAspect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814957394"/>
                  </p:ext>
                </p:extLst>
              </p:nvPr>
            </p:nvGraphicFramePr>
            <p:xfrm>
              <a:off x="8540012" y="2318643"/>
              <a:ext cx="3069950" cy="2784816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3069950" cy="2784816"/>
                    </a:xfrm>
                    <a:prstGeom prst="rect">
                      <a:avLst/>
                    </a:prstGeom>
                  </am3d:spPr>
                  <am3d:camera>
                    <am3d:pos x="0" y="0" z="5688015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573662" d="1000000"/>
                    <am3d:preTrans dx="0" dy="-8794003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1226142" ay="1464758" az="525293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367823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4" name="Content Placeholder 3" descr="Video camera">
                <a:extLst>
                  <a:ext uri="{FF2B5EF4-FFF2-40B4-BE49-F238E27FC236}">
                    <a16:creationId xmlns:a16="http://schemas.microsoft.com/office/drawing/2014/main" id="{88E7D1E4-B45B-4E3B-AB76-70CCC9B0CA4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540012" y="2318643"/>
                <a:ext cx="3069950" cy="2784816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What is OpenCV">
            <a:hlinkClick r:id="" action="ppaction://media"/>
            <a:extLst>
              <a:ext uri="{FF2B5EF4-FFF2-40B4-BE49-F238E27FC236}">
                <a16:creationId xmlns:a16="http://schemas.microsoft.com/office/drawing/2014/main" id="{E1C542AF-78E2-454C-A24F-99A841624B7D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7090.6666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95991" y="2154162"/>
            <a:ext cx="7919057" cy="4454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205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12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026371-0BD6-4BAE-987E-5F62939893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 necessary files</a:t>
            </a:r>
          </a:p>
        </p:txBody>
      </p:sp>
      <p:pic>
        <p:nvPicPr>
          <p:cNvPr id="11" name="Picture 10" descr="A picture containing knife&#10;&#10;Description automatically generated">
            <a:extLst>
              <a:ext uri="{FF2B5EF4-FFF2-40B4-BE49-F238E27FC236}">
                <a16:creationId xmlns:a16="http://schemas.microsoft.com/office/drawing/2014/main" id="{CEEF8CE6-3EFD-48E4-BBD6-01D1260E4D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772" y="2579568"/>
            <a:ext cx="17546531" cy="2258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3406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50ABA-834E-431A-8927-58E23C27F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Directory Change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0A3E72-B446-466B-9F33-94D6646C31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76552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#prints out the running directory</a:t>
            </a:r>
          </a:p>
          <a:p>
            <a:pPr marL="0" indent="0">
              <a:buNone/>
            </a:pPr>
            <a:r>
              <a:rPr lang="en-US" dirty="0"/>
              <a:t>#</a:t>
            </a:r>
            <a:r>
              <a:rPr lang="en-US" dirty="0" err="1"/>
              <a:t>os.listdir</a:t>
            </a:r>
            <a:r>
              <a:rPr lang="en-US" dirty="0"/>
              <a:t>()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#who did you login from</a:t>
            </a:r>
          </a:p>
          <a:p>
            <a:pPr marL="0" indent="0">
              <a:buNone/>
            </a:pPr>
            <a:r>
              <a:rPr lang="en-US" dirty="0"/>
              <a:t>#</a:t>
            </a:r>
            <a:r>
              <a:rPr lang="en-US" dirty="0" err="1"/>
              <a:t>os.getlogin</a:t>
            </a:r>
            <a:r>
              <a:rPr lang="en-US" dirty="0"/>
              <a:t>()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77EFD7-F192-4DF1-B0FD-AC0EB15809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618" y="3588010"/>
            <a:ext cx="20875850" cy="111461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5FD86A3-D7B9-4C1E-A73D-135E05CADA81}"/>
              </a:ext>
            </a:extLst>
          </p:cNvPr>
          <p:cNvSpPr txBox="1"/>
          <p:nvPr/>
        </p:nvSpPr>
        <p:spPr>
          <a:xfrm>
            <a:off x="7900609" y="2017486"/>
            <a:ext cx="3570515" cy="12003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https://docs.python.org/3/library/os.html</a:t>
            </a:r>
            <a:endParaRPr lang="en-US" dirty="0"/>
          </a:p>
          <a:p>
            <a:endParaRPr lang="en-US" dirty="0"/>
          </a:p>
          <a:p>
            <a:r>
              <a:rPr lang="en-US" dirty="0"/>
              <a:t>Search up </a:t>
            </a:r>
            <a:r>
              <a:rPr lang="en-US" dirty="0" err="1"/>
              <a:t>os</a:t>
            </a:r>
            <a:r>
              <a:rPr lang="en-US" dirty="0"/>
              <a:t> documentation python </a:t>
            </a:r>
          </a:p>
        </p:txBody>
      </p:sp>
    </p:spTree>
    <p:extLst>
      <p:ext uri="{BB962C8B-B14F-4D97-AF65-F5344CB8AC3E}">
        <p14:creationId xmlns:p14="http://schemas.microsoft.com/office/powerpoint/2010/main" val="35615901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B828A5-61E1-4736-A6B9-64742AA42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A74559-52AB-4C88-9531-9F6E2F106C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From python the input() function allows users to type in anything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E8F59C-2A3B-4338-A710-843974541B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826" y="3147336"/>
            <a:ext cx="26833192" cy="1584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688324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C21699FF-00E4-43C8-BBCC-D7E5536C371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  <Status xmlns="71af3243-3dd4-4a8d-8c0d-dd76da1f02a5">Not started</Status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b385d60f68dd989dca1fdc827799d85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911b479caf7b199da365455750e4572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F5C8BF1-B0E4-49A1-808F-40F2AD30E743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E3FC8A1C-A436-42C0-AC33-FAFFFAF219B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3852F5D-AAE7-473B-9767-8875B60BC63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Tech design</Template>
  <TotalTime>0</TotalTime>
  <Words>501</Words>
  <Application>Microsoft Office PowerPoint</Application>
  <PresentationFormat>Widescreen</PresentationFormat>
  <Paragraphs>112</Paragraphs>
  <Slides>18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Calibri</vt:lpstr>
      <vt:lpstr>Gill Sans MT</vt:lpstr>
      <vt:lpstr>Wingdings 2</vt:lpstr>
      <vt:lpstr>Dividend</vt:lpstr>
      <vt:lpstr>Computer Vision</vt:lpstr>
      <vt:lpstr>Starting Requirements</vt:lpstr>
      <vt:lpstr>Installing Opencv</vt:lpstr>
      <vt:lpstr>File Management </vt:lpstr>
      <vt:lpstr>File management (things to look out for)</vt:lpstr>
      <vt:lpstr>What is Open CV</vt:lpstr>
      <vt:lpstr>Import necessary files</vt:lpstr>
      <vt:lpstr>Directory Change</vt:lpstr>
      <vt:lpstr>Input()</vt:lpstr>
      <vt:lpstr>Directory and variables</vt:lpstr>
      <vt:lpstr>Directory and variables</vt:lpstr>
      <vt:lpstr>How many pics previously there</vt:lpstr>
      <vt:lpstr>Run code</vt:lpstr>
      <vt:lpstr>Quit webcam when done</vt:lpstr>
      <vt:lpstr>Things to build on  </vt:lpstr>
      <vt:lpstr>Use google </vt:lpstr>
      <vt:lpstr>Guest Speakers</vt:lpstr>
      <vt:lpstr>Our projects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2019-10-21T10:46:51Z</dcterms:created>
  <dcterms:modified xsi:type="dcterms:W3CDTF">2019-11-17T19:16:19Z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